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77" r:id="rId5"/>
    <p:sldId id="279" r:id="rId6"/>
    <p:sldId id="259" r:id="rId7"/>
    <p:sldId id="260" r:id="rId8"/>
    <p:sldId id="261" r:id="rId9"/>
    <p:sldId id="280" r:id="rId10"/>
    <p:sldId id="286" r:id="rId11"/>
    <p:sldId id="281" r:id="rId12"/>
    <p:sldId id="282" r:id="rId13"/>
    <p:sldId id="283" r:id="rId14"/>
    <p:sldId id="284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2" r:id="rId24"/>
    <p:sldId id="274" r:id="rId25"/>
    <p:sldId id="275" r:id="rId26"/>
    <p:sldId id="287" r:id="rId27"/>
    <p:sldId id="288" r:id="rId28"/>
    <p:sldId id="276" r:id="rId29"/>
    <p:sldId id="285" r:id="rId30"/>
    <p:sldId id="273" r:id="rId31"/>
    <p:sldId id="271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BBC54-F32D-4F99-9A06-41F30A907F09}" type="datetimeFigureOut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C321-5262-4167-A46F-159ADE0964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07376-1293-4872-9CA8-BDACBAFB4418}" type="datetimeFigureOut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45026-0BA1-4F1F-8BC3-AFE0469131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各位老师早上好，首先感谢庄老师的介绍，今天由我来给各位老师讲解试剂耗材询购平台的使用方法。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我将从以下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个方面进行介绍，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、首先是学校师生应该如何注册平台账号；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、平台如何划分角色权限；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、首次登录应如何完成账号信息的初始化；</a:t>
            </a:r>
            <a:r>
              <a:rPr lang="en-US" altLang="zh-CN" dirty="0" smtClean="0"/>
              <a:t>4</a:t>
            </a:r>
            <a:r>
              <a:rPr lang="zh-CN" altLang="en-US" dirty="0" smtClean="0"/>
              <a:t>、平台的采购流程；</a:t>
            </a:r>
            <a:r>
              <a:rPr lang="en-US" altLang="zh-CN" dirty="0" smtClean="0"/>
              <a:t>5</a:t>
            </a:r>
            <a:r>
              <a:rPr lang="zh-CN" altLang="en-US" dirty="0" smtClean="0"/>
              <a:t>、平台的结账流程；</a:t>
            </a:r>
            <a:r>
              <a:rPr lang="en-US" altLang="zh-CN" dirty="0" smtClean="0"/>
              <a:t>6</a:t>
            </a:r>
            <a:r>
              <a:rPr lang="zh-CN" altLang="en-US" dirty="0" smtClean="0"/>
              <a:t>、平台其他功能介绍。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首先是账号注册，平台采用统一身份认证的方式登录，登录之后再按提示进行注册。账号注册分两种，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PI</a:t>
            </a:r>
            <a:r>
              <a:rPr lang="zh-CN" altLang="en-US" dirty="0" smtClean="0"/>
              <a:t>注册，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、成员注册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平台对接财务系统，直接读取</a:t>
            </a:r>
            <a:r>
              <a:rPr lang="en-US" altLang="zh-CN" sz="12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项目经费信息。</a:t>
            </a:r>
            <a:r>
              <a:rPr lang="en-US" altLang="zh-CN" sz="12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可以设置每张经费卡是否“可用”，同时还可以给每张卡进行授权。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平台对接财务系统，直接读取</a:t>
            </a:r>
            <a:r>
              <a:rPr lang="en-US" altLang="zh-CN" sz="12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项目经费信息。</a:t>
            </a:r>
            <a:r>
              <a:rPr lang="en-US" altLang="zh-CN" sz="12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1200" b="1" dirty="0" smtClean="0">
                <a:latin typeface="宋体" pitchFamily="2" charset="-122"/>
                <a:ea typeface="宋体" pitchFamily="2" charset="-122"/>
              </a:rPr>
              <a:t>可以设置每张经费卡是否“可用”，同时还可以给每张卡进行授权。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可以多个课题组角色间切换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1637-0CAF-45CA-9C1C-6011061383C6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098F-82FB-45F4-8C5A-9E7998196B4C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AFC9-3DE3-4DA7-8EA5-6946CBFFBF4E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01F-ADF5-4A26-8276-516AE525A81E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8FB4-EFAA-411C-9DCF-4D1DAA161096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FAE3-2E30-42E9-9AEC-B3D8C51E7ED6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6B59-4E4E-4386-93C8-6D275D560F5F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126F-22A3-46ED-9429-4EE70ECBAD14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AF9-9CD9-40BB-81EC-797EB10AAE67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8617-BA29-40A5-851C-5251103B4F8E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53ED-A693-4BCF-9801-0549447BF809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798F-51BA-49C2-BDD4-FF56C7CB948E}" type="datetime1">
              <a:rPr lang="zh-CN" altLang="en-US" smtClean="0"/>
              <a:pPr/>
              <a:t>2020/1/6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latin typeface="+mj-ea"/>
              </a:rPr>
              <a:t>厦门大学</a:t>
            </a:r>
            <a:r>
              <a:rPr lang="en-US" altLang="zh-CN" sz="4800" b="1" dirty="0" smtClean="0">
                <a:latin typeface="+mj-ea"/>
              </a:rPr>
              <a:t/>
            </a:r>
            <a:br>
              <a:rPr lang="en-US" altLang="zh-CN" sz="4800" b="1" dirty="0" smtClean="0">
                <a:latin typeface="+mj-ea"/>
              </a:rPr>
            </a:br>
            <a:r>
              <a:rPr lang="zh-CN" altLang="en-US" sz="4800" b="1" dirty="0" smtClean="0">
                <a:latin typeface="+mj-ea"/>
              </a:rPr>
              <a:t>试剂耗材询购平台</a:t>
            </a:r>
            <a:endParaRPr lang="zh-CN" altLang="en-US" sz="4800" b="1" dirty="0">
              <a:latin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481556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+mn-ea"/>
              </a:rPr>
              <a:t>资产与后勤事务管理处</a:t>
            </a:r>
            <a:endParaRPr lang="en-US" altLang="zh-CN" sz="24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+mn-ea"/>
              </a:rPr>
              <a:t>2020</a:t>
            </a:r>
            <a:r>
              <a:rPr lang="zh-CN" altLang="en-US" sz="2400" b="1" dirty="0" smtClean="0">
                <a:latin typeface="+mn-ea"/>
              </a:rPr>
              <a:t>年</a:t>
            </a:r>
            <a:r>
              <a:rPr lang="en-US" altLang="zh-CN" sz="2400" b="1" dirty="0" smtClean="0">
                <a:latin typeface="+mn-ea"/>
              </a:rPr>
              <a:t>1</a:t>
            </a:r>
            <a:r>
              <a:rPr lang="zh-CN" altLang="en-US" sz="2400" b="1" dirty="0" smtClean="0">
                <a:latin typeface="+mn-ea"/>
              </a:rPr>
              <a:t>月</a:t>
            </a:r>
            <a:r>
              <a:rPr lang="en-US" altLang="zh-CN" sz="2400" b="1" dirty="0" smtClean="0">
                <a:latin typeface="+mn-ea"/>
              </a:rPr>
              <a:t>6</a:t>
            </a:r>
            <a:r>
              <a:rPr lang="zh-CN" altLang="en-US" sz="2400" b="1" dirty="0" smtClean="0">
                <a:latin typeface="+mn-ea"/>
              </a:rPr>
              <a:t>日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10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8572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3.2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课题经费管理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57232"/>
            <a:ext cx="9144000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平台与财务系统实现对接，直接读取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项目经费信息。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PI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可以设置每张经费卡是否“可用”，同时还可以给每张卡进行授权。</a:t>
            </a:r>
            <a:endParaRPr lang="zh-CN" altLang="en-US" sz="2400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22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14620"/>
            <a:ext cx="3905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11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3.3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申请加入课题组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5723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老师可以通过此功能加入其他课题组，待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审批通过后即可成为课题组成员，可切换不同课题组角色进行采购。</a:t>
            </a:r>
            <a:endParaRPr lang="zh-CN" altLang="en-US" sz="2400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9229285" cy="385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12</a:t>
            </a:fld>
            <a:endParaRPr lang="zh-CN" alt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572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通过此功能来管理本课题组成员帐号和审批新成员，审批新</a:t>
            </a:r>
            <a:r>
              <a:rPr lang="zh-CN" altLang="en-US" sz="2400" b="1" smtClean="0">
                <a:latin typeface="宋体" pitchFamily="2" charset="-122"/>
                <a:ea typeface="宋体" pitchFamily="2" charset="-122"/>
              </a:rPr>
              <a:t>成员时还可以给成员授权经费卡。</a:t>
            </a:r>
            <a:endParaRPr lang="zh-CN" alt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4282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3.4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成员管理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352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12161"/>
            <a:ext cx="9144000" cy="327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13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3.5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个人信息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99310" cy="363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14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3.6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收货地址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57232"/>
            <a:ext cx="9144000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新增收货地址和设置默认收货地址。 </a:t>
            </a:r>
            <a:endParaRPr lang="zh-CN" alt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34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0000" y="287319"/>
            <a:ext cx="724952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四、采购管理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4282" y="1391181"/>
            <a:ext cx="8456643" cy="4538149"/>
            <a:chOff x="473075" y="1256078"/>
            <a:chExt cx="8197850" cy="4370581"/>
          </a:xfrm>
        </p:grpSpPr>
        <p:pic>
          <p:nvPicPr>
            <p:cNvPr id="6" name="图片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72122" y="2252492"/>
              <a:ext cx="812645" cy="81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8842" y="2252492"/>
              <a:ext cx="812645" cy="81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84634" y="2272743"/>
              <a:ext cx="812645" cy="81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81150" y="2189083"/>
              <a:ext cx="940969" cy="94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7">
              <a:extLst/>
            </p:cNvPr>
            <p:cNvSpPr/>
            <p:nvPr/>
          </p:nvSpPr>
          <p:spPr bwMode="auto">
            <a:xfrm>
              <a:off x="473075" y="3109102"/>
              <a:ext cx="1263650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搜索产品</a:t>
              </a:r>
            </a:p>
          </p:txBody>
        </p:sp>
        <p:cxnSp>
          <p:nvCxnSpPr>
            <p:cNvPr id="11" name="直线箭头连接符 8">
              <a:extLst/>
            </p:cNvPr>
            <p:cNvCxnSpPr>
              <a:stCxn id="7" idx="3"/>
              <a:endCxn id="6" idx="1"/>
            </p:cNvCxnSpPr>
            <p:nvPr/>
          </p:nvCxnSpPr>
          <p:spPr bwMode="auto">
            <a:xfrm>
              <a:off x="1511487" y="2658845"/>
              <a:ext cx="1260635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9">
              <a:extLst/>
            </p:cNvPr>
            <p:cNvSpPr/>
            <p:nvPr/>
          </p:nvSpPr>
          <p:spPr bwMode="auto">
            <a:xfrm>
              <a:off x="2639032" y="3124868"/>
              <a:ext cx="954087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购物车</a:t>
              </a:r>
            </a:p>
          </p:txBody>
        </p:sp>
        <p:sp>
          <p:nvSpPr>
            <p:cNvPr id="13" name="矩形 10"/>
            <p:cNvSpPr>
              <a:spLocks noChangeArrowheads="1"/>
            </p:cNvSpPr>
            <p:nvPr/>
          </p:nvSpPr>
          <p:spPr bwMode="auto">
            <a:xfrm>
              <a:off x="1378733" y="1256078"/>
              <a:ext cx="1379653" cy="1274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kumimoji="1" lang="en-US" altLang="zh-CN" sz="20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1</a:t>
              </a:r>
              <a:r>
                <a:rPr kumimoji="1" lang="zh-CN" altLang="en-US" sz="20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、商品</a:t>
              </a:r>
              <a:r>
                <a:rPr kumimoji="1" lang="zh-CN" altLang="en-US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名</a:t>
              </a:r>
              <a:endParaRPr kumimoji="1" lang="en-US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  <a:p>
              <a:pPr algn="l" eaLnBrk="1" hangingPunct="1"/>
              <a:r>
                <a:rPr lang="en-US" altLang="zh-CN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2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、品牌</a:t>
              </a:r>
              <a:endParaRPr lang="en-US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  <a:p>
              <a:pPr algn="l" eaLnBrk="1" hangingPunct="1"/>
              <a:r>
                <a:rPr lang="en-US" altLang="zh-CN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3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、货号</a:t>
              </a:r>
              <a:endParaRPr lang="en-US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  <a:p>
              <a:pPr algn="l" eaLnBrk="1" hangingPunct="1"/>
              <a:r>
                <a:rPr lang="en-US" altLang="zh-CN" sz="2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   ……</a:t>
              </a:r>
              <a:endPara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cxnSp>
          <p:nvCxnSpPr>
            <p:cNvPr id="14" name="直线箭头连接符 11">
              <a:extLst/>
            </p:cNvPr>
            <p:cNvCxnSpPr>
              <a:stCxn id="6" idx="3"/>
              <a:endCxn id="8" idx="1"/>
            </p:cNvCxnSpPr>
            <p:nvPr/>
          </p:nvCxnSpPr>
          <p:spPr bwMode="auto">
            <a:xfrm>
              <a:off x="3584767" y="2658845"/>
              <a:ext cx="1499867" cy="2025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2">
              <a:extLst/>
            </p:cNvPr>
            <p:cNvSpPr/>
            <p:nvPr/>
          </p:nvSpPr>
          <p:spPr bwMode="auto">
            <a:xfrm>
              <a:off x="4420429" y="3109102"/>
              <a:ext cx="2180499" cy="3853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提交订单选卡支付</a:t>
              </a:r>
            </a:p>
          </p:txBody>
        </p:sp>
        <p:cxnSp>
          <p:nvCxnSpPr>
            <p:cNvPr id="16" name="直线箭头连接符 13">
              <a:extLst/>
            </p:cNvPr>
            <p:cNvCxnSpPr>
              <a:stCxn id="8" idx="3"/>
              <a:endCxn id="9" idx="1"/>
            </p:cNvCxnSpPr>
            <p:nvPr/>
          </p:nvCxnSpPr>
          <p:spPr bwMode="auto">
            <a:xfrm flipV="1">
              <a:off x="5897279" y="2659603"/>
              <a:ext cx="1683871" cy="1949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4">
              <a:extLst/>
            </p:cNvPr>
            <p:cNvSpPr/>
            <p:nvPr/>
          </p:nvSpPr>
          <p:spPr bwMode="auto">
            <a:xfrm>
              <a:off x="7308850" y="3109102"/>
              <a:ext cx="1362075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确认订单</a:t>
              </a:r>
            </a:p>
          </p:txBody>
        </p:sp>
        <p:cxnSp>
          <p:nvCxnSpPr>
            <p:cNvPr id="18" name="直线箭头连接符 19">
              <a:extLst/>
            </p:cNvPr>
            <p:cNvCxnSpPr/>
            <p:nvPr/>
          </p:nvCxnSpPr>
          <p:spPr bwMode="auto">
            <a:xfrm>
              <a:off x="7964488" y="3629802"/>
              <a:ext cx="0" cy="86677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2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6191" y="4348933"/>
              <a:ext cx="871650" cy="87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直线箭头连接符 21">
              <a:extLst/>
            </p:cNvPr>
            <p:cNvCxnSpPr>
              <a:stCxn id="25" idx="1"/>
              <a:endCxn id="19" idx="3"/>
            </p:cNvCxnSpPr>
            <p:nvPr/>
          </p:nvCxnSpPr>
          <p:spPr bwMode="auto">
            <a:xfrm rot="10800000" flipV="1">
              <a:off x="5157842" y="4782547"/>
              <a:ext cx="2277913" cy="224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2">
              <a:extLst/>
            </p:cNvPr>
            <p:cNvSpPr/>
            <p:nvPr/>
          </p:nvSpPr>
          <p:spPr bwMode="auto">
            <a:xfrm>
              <a:off x="4132651" y="5226609"/>
              <a:ext cx="1209675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收货验货</a:t>
              </a:r>
            </a:p>
          </p:txBody>
        </p:sp>
        <p:sp>
          <p:nvSpPr>
            <p:cNvPr id="22" name="矩形 23">
              <a:extLst/>
            </p:cNvPr>
            <p:cNvSpPr/>
            <p:nvPr/>
          </p:nvSpPr>
          <p:spPr bwMode="auto">
            <a:xfrm>
              <a:off x="1789876" y="5226609"/>
              <a:ext cx="722312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结算</a:t>
              </a:r>
            </a:p>
          </p:txBody>
        </p:sp>
        <p:cxnSp>
          <p:nvCxnSpPr>
            <p:cNvPr id="23" name="直线箭头连接符 24">
              <a:extLst/>
            </p:cNvPr>
            <p:cNvCxnSpPr>
              <a:stCxn id="19" idx="1"/>
              <a:endCxn id="26" idx="3"/>
            </p:cNvCxnSpPr>
            <p:nvPr/>
          </p:nvCxnSpPr>
          <p:spPr bwMode="auto">
            <a:xfrm rot="10800000" flipV="1">
              <a:off x="2630077" y="4784790"/>
              <a:ext cx="1656115" cy="1352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6">
              <a:extLst/>
            </p:cNvPr>
            <p:cNvSpPr/>
            <p:nvPr/>
          </p:nvSpPr>
          <p:spPr bwMode="auto">
            <a:xfrm>
              <a:off x="7312025" y="5226609"/>
              <a:ext cx="1358900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zh-CN" altLang="en-US" sz="2000" b="1" dirty="0" smtClean="0">
                  <a:latin typeface="宋体" pitchFamily="2" charset="-122"/>
                  <a:ea typeface="宋体" pitchFamily="2" charset="-122"/>
                </a:rPr>
                <a:t>物流送货</a:t>
              </a:r>
            </a:p>
          </p:txBody>
        </p:sp>
        <p:pic>
          <p:nvPicPr>
            <p:cNvPr id="25" name="图片 2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35754" y="4253259"/>
              <a:ext cx="1058499" cy="105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3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04148" y="4335315"/>
              <a:ext cx="925928" cy="925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15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1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4.1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搜索产品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11556"/>
            <a:ext cx="9143999" cy="38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16</a:t>
            </a:fld>
            <a:endParaRPr lang="zh-CN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charset="-122"/>
                <a:ea typeface="宋体" charset="-122"/>
              </a:rPr>
              <a:t>平台支持中英文品名、品牌、货号、包装规格、供货商名称组合搜索，搜索结果还可以二次筛选。</a:t>
            </a:r>
            <a:endParaRPr lang="en-US" altLang="zh-CN" sz="2400" b="1" dirty="0" smtClean="0">
              <a:latin typeface="宋体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4.2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提交订单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98274"/>
            <a:ext cx="9144000" cy="41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17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charset="-122"/>
                <a:ea typeface="宋体" charset="-122"/>
              </a:rPr>
              <a:t>老师提交订单时可填写采购要求和修改单价和数量，修改单价前须与供货商询价，以免引起纠纷。</a:t>
            </a:r>
            <a:endParaRPr lang="en-US" altLang="zh-CN" sz="2400" b="1" dirty="0" smtClean="0">
              <a:latin typeface="宋体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4.3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选卡支付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0941" cy="410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18</a:t>
            </a:fld>
            <a:endParaRPr lang="zh-CN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143116"/>
            <a:ext cx="9144000" cy="4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4.4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收货验货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652160"/>
            <a:ext cx="6180082" cy="306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19</a:t>
            </a:fld>
            <a:endParaRPr lang="zh-CN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68" y="2586044"/>
            <a:ext cx="2914658" cy="29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71435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charset="-122"/>
                <a:ea typeface="宋体" charset="-122"/>
              </a:rPr>
              <a:t>收货人先登录试剂平台的微信小程序，再扫描配送单二维码签收，并将电子签名上传到平台服务器。</a:t>
            </a:r>
            <a:endParaRPr lang="en-US" altLang="zh-CN" sz="2400" b="1" dirty="0" smtClean="0">
              <a:latin typeface="宋体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571744"/>
            <a:ext cx="9144000" cy="34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46"/>
          <p:cNvGrpSpPr/>
          <p:nvPr/>
        </p:nvGrpSpPr>
        <p:grpSpPr>
          <a:xfrm>
            <a:off x="408771" y="1692395"/>
            <a:ext cx="3234535" cy="3236803"/>
            <a:chOff x="1153385" y="1415262"/>
            <a:chExt cx="4217513" cy="4221183"/>
          </a:xfrm>
        </p:grpSpPr>
        <p:grpSp>
          <p:nvGrpSpPr>
            <p:cNvPr id="5" name="组 45"/>
            <p:cNvGrpSpPr/>
            <p:nvPr/>
          </p:nvGrpSpPr>
          <p:grpSpPr>
            <a:xfrm>
              <a:off x="1153385" y="1415262"/>
              <a:ext cx="4217513" cy="4221183"/>
              <a:chOff x="1559786" y="1681963"/>
              <a:chExt cx="3548808" cy="3551896"/>
            </a:xfrm>
          </p:grpSpPr>
          <p:sp>
            <p:nvSpPr>
              <p:cNvPr id="8" name="Oval 68"/>
              <p:cNvSpPr>
                <a:spLocks noChangeArrowheads="1"/>
              </p:cNvSpPr>
              <p:nvPr/>
            </p:nvSpPr>
            <p:spPr bwMode="auto">
              <a:xfrm>
                <a:off x="1603027" y="1725203"/>
                <a:ext cx="3459237" cy="3462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69"/>
              <p:cNvSpPr>
                <a:spLocks noEditPoints="1"/>
              </p:cNvSpPr>
              <p:nvPr/>
            </p:nvSpPr>
            <p:spPr bwMode="auto">
              <a:xfrm>
                <a:off x="1559786" y="1681963"/>
                <a:ext cx="3548808" cy="3551896"/>
              </a:xfrm>
              <a:custGeom>
                <a:avLst/>
                <a:gdLst>
                  <a:gd name="T0" fmla="*/ 243 w 485"/>
                  <a:gd name="T1" fmla="*/ 12 h 485"/>
                  <a:gd name="T2" fmla="*/ 473 w 485"/>
                  <a:gd name="T3" fmla="*/ 242 h 485"/>
                  <a:gd name="T4" fmla="*/ 243 w 485"/>
                  <a:gd name="T5" fmla="*/ 473 h 485"/>
                  <a:gd name="T6" fmla="*/ 13 w 485"/>
                  <a:gd name="T7" fmla="*/ 242 h 485"/>
                  <a:gd name="T8" fmla="*/ 243 w 485"/>
                  <a:gd name="T9" fmla="*/ 12 h 485"/>
                  <a:gd name="T10" fmla="*/ 243 w 485"/>
                  <a:gd name="T11" fmla="*/ 0 h 485"/>
                  <a:gd name="T12" fmla="*/ 148 w 485"/>
                  <a:gd name="T13" fmla="*/ 19 h 485"/>
                  <a:gd name="T14" fmla="*/ 71 w 485"/>
                  <a:gd name="T15" fmla="*/ 71 h 485"/>
                  <a:gd name="T16" fmla="*/ 19 w 485"/>
                  <a:gd name="T17" fmla="*/ 148 h 485"/>
                  <a:gd name="T18" fmla="*/ 0 w 485"/>
                  <a:gd name="T19" fmla="*/ 242 h 485"/>
                  <a:gd name="T20" fmla="*/ 19 w 485"/>
                  <a:gd name="T21" fmla="*/ 337 h 485"/>
                  <a:gd name="T22" fmla="*/ 71 w 485"/>
                  <a:gd name="T23" fmla="*/ 414 h 485"/>
                  <a:gd name="T24" fmla="*/ 148 w 485"/>
                  <a:gd name="T25" fmla="*/ 466 h 485"/>
                  <a:gd name="T26" fmla="*/ 243 w 485"/>
                  <a:gd name="T27" fmla="*/ 485 h 485"/>
                  <a:gd name="T28" fmla="*/ 337 w 485"/>
                  <a:gd name="T29" fmla="*/ 466 h 485"/>
                  <a:gd name="T30" fmla="*/ 414 w 485"/>
                  <a:gd name="T31" fmla="*/ 414 h 485"/>
                  <a:gd name="T32" fmla="*/ 466 w 485"/>
                  <a:gd name="T33" fmla="*/ 337 h 485"/>
                  <a:gd name="T34" fmla="*/ 485 w 485"/>
                  <a:gd name="T35" fmla="*/ 242 h 485"/>
                  <a:gd name="T36" fmla="*/ 466 w 485"/>
                  <a:gd name="T37" fmla="*/ 148 h 485"/>
                  <a:gd name="T38" fmla="*/ 414 w 485"/>
                  <a:gd name="T39" fmla="*/ 71 h 485"/>
                  <a:gd name="T40" fmla="*/ 337 w 485"/>
                  <a:gd name="T41" fmla="*/ 19 h 485"/>
                  <a:gd name="T42" fmla="*/ 243 w 485"/>
                  <a:gd name="T43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5" h="485">
                    <a:moveTo>
                      <a:pt x="243" y="12"/>
                    </a:moveTo>
                    <a:cubicBezTo>
                      <a:pt x="370" y="12"/>
                      <a:pt x="473" y="115"/>
                      <a:pt x="473" y="242"/>
                    </a:cubicBezTo>
                    <a:cubicBezTo>
                      <a:pt x="473" y="370"/>
                      <a:pt x="370" y="473"/>
                      <a:pt x="243" y="473"/>
                    </a:cubicBezTo>
                    <a:cubicBezTo>
                      <a:pt x="116" y="473"/>
                      <a:pt x="13" y="370"/>
                      <a:pt x="13" y="242"/>
                    </a:cubicBezTo>
                    <a:cubicBezTo>
                      <a:pt x="13" y="115"/>
                      <a:pt x="116" y="12"/>
                      <a:pt x="243" y="12"/>
                    </a:cubicBezTo>
                    <a:moveTo>
                      <a:pt x="243" y="0"/>
                    </a:moveTo>
                    <a:cubicBezTo>
                      <a:pt x="210" y="0"/>
                      <a:pt x="178" y="6"/>
                      <a:pt x="148" y="19"/>
                    </a:cubicBezTo>
                    <a:cubicBezTo>
                      <a:pt x="120" y="31"/>
                      <a:pt x="94" y="49"/>
                      <a:pt x="71" y="71"/>
                    </a:cubicBezTo>
                    <a:cubicBezTo>
                      <a:pt x="49" y="93"/>
                      <a:pt x="32" y="119"/>
                      <a:pt x="19" y="148"/>
                    </a:cubicBezTo>
                    <a:cubicBezTo>
                      <a:pt x="7" y="178"/>
                      <a:pt x="0" y="210"/>
                      <a:pt x="0" y="242"/>
                    </a:cubicBezTo>
                    <a:cubicBezTo>
                      <a:pt x="0" y="275"/>
                      <a:pt x="7" y="307"/>
                      <a:pt x="19" y="337"/>
                    </a:cubicBezTo>
                    <a:cubicBezTo>
                      <a:pt x="32" y="366"/>
                      <a:pt x="49" y="392"/>
                      <a:pt x="71" y="414"/>
                    </a:cubicBezTo>
                    <a:cubicBezTo>
                      <a:pt x="94" y="436"/>
                      <a:pt x="120" y="454"/>
                      <a:pt x="148" y="466"/>
                    </a:cubicBezTo>
                    <a:cubicBezTo>
                      <a:pt x="178" y="479"/>
                      <a:pt x="210" y="485"/>
                      <a:pt x="243" y="485"/>
                    </a:cubicBezTo>
                    <a:cubicBezTo>
                      <a:pt x="276" y="485"/>
                      <a:pt x="307" y="479"/>
                      <a:pt x="337" y="466"/>
                    </a:cubicBezTo>
                    <a:cubicBezTo>
                      <a:pt x="366" y="454"/>
                      <a:pt x="392" y="436"/>
                      <a:pt x="414" y="414"/>
                    </a:cubicBezTo>
                    <a:cubicBezTo>
                      <a:pt x="437" y="392"/>
                      <a:pt x="454" y="366"/>
                      <a:pt x="466" y="337"/>
                    </a:cubicBezTo>
                    <a:cubicBezTo>
                      <a:pt x="479" y="307"/>
                      <a:pt x="485" y="275"/>
                      <a:pt x="485" y="242"/>
                    </a:cubicBezTo>
                    <a:cubicBezTo>
                      <a:pt x="485" y="210"/>
                      <a:pt x="479" y="178"/>
                      <a:pt x="466" y="148"/>
                    </a:cubicBezTo>
                    <a:cubicBezTo>
                      <a:pt x="454" y="119"/>
                      <a:pt x="437" y="93"/>
                      <a:pt x="414" y="71"/>
                    </a:cubicBezTo>
                    <a:cubicBezTo>
                      <a:pt x="392" y="49"/>
                      <a:pt x="366" y="31"/>
                      <a:pt x="337" y="19"/>
                    </a:cubicBezTo>
                    <a:cubicBezTo>
                      <a:pt x="307" y="6"/>
                      <a:pt x="276" y="0"/>
                      <a:pt x="243" y="0"/>
                    </a:cubicBezTo>
                    <a:close/>
                  </a:path>
                </a:pathLst>
              </a:custGeom>
              <a:solidFill>
                <a:srgbClr val="3AAC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2499828" y="2157533"/>
              <a:ext cx="1520954" cy="1834478"/>
            </a:xfrm>
            <a:custGeom>
              <a:avLst/>
              <a:gdLst>
                <a:gd name="T0" fmla="*/ 429 w 429"/>
                <a:gd name="T1" fmla="*/ 154 h 581"/>
                <a:gd name="T2" fmla="*/ 429 w 429"/>
                <a:gd name="T3" fmla="*/ 581 h 581"/>
                <a:gd name="T4" fmla="*/ 0 w 429"/>
                <a:gd name="T5" fmla="*/ 581 h 581"/>
                <a:gd name="T6" fmla="*/ 0 w 429"/>
                <a:gd name="T7" fmla="*/ 0 h 581"/>
                <a:gd name="T8" fmla="*/ 275 w 429"/>
                <a:gd name="T9" fmla="*/ 0 h 581"/>
                <a:gd name="T10" fmla="*/ 429 w 429"/>
                <a:gd name="T11" fmla="*/ 154 h 581"/>
                <a:gd name="T12" fmla="*/ 429 w 429"/>
                <a:gd name="T13" fmla="*/ 154 h 581"/>
                <a:gd name="T14" fmla="*/ 279 w 429"/>
                <a:gd name="T15" fmla="*/ 57 h 581"/>
                <a:gd name="T16" fmla="*/ 279 w 429"/>
                <a:gd name="T17" fmla="*/ 150 h 581"/>
                <a:gd name="T18" fmla="*/ 372 w 429"/>
                <a:gd name="T19" fmla="*/ 150 h 581"/>
                <a:gd name="T20" fmla="*/ 279 w 429"/>
                <a:gd name="T21" fmla="*/ 57 h 581"/>
                <a:gd name="T22" fmla="*/ 279 w 429"/>
                <a:gd name="T23" fmla="*/ 57 h 581"/>
                <a:gd name="T24" fmla="*/ 242 w 429"/>
                <a:gd name="T25" fmla="*/ 38 h 581"/>
                <a:gd name="T26" fmla="*/ 35 w 429"/>
                <a:gd name="T27" fmla="*/ 38 h 581"/>
                <a:gd name="T28" fmla="*/ 35 w 429"/>
                <a:gd name="T29" fmla="*/ 543 h 581"/>
                <a:gd name="T30" fmla="*/ 391 w 429"/>
                <a:gd name="T31" fmla="*/ 543 h 581"/>
                <a:gd name="T32" fmla="*/ 391 w 429"/>
                <a:gd name="T33" fmla="*/ 188 h 581"/>
                <a:gd name="T34" fmla="*/ 242 w 429"/>
                <a:gd name="T35" fmla="*/ 188 h 581"/>
                <a:gd name="T36" fmla="*/ 242 w 429"/>
                <a:gd name="T37" fmla="*/ 38 h 581"/>
                <a:gd name="T38" fmla="*/ 242 w 429"/>
                <a:gd name="T39" fmla="*/ 38 h 581"/>
                <a:gd name="T40" fmla="*/ 73 w 429"/>
                <a:gd name="T41" fmla="*/ 486 h 581"/>
                <a:gd name="T42" fmla="*/ 353 w 429"/>
                <a:gd name="T43" fmla="*/ 486 h 581"/>
                <a:gd name="T44" fmla="*/ 353 w 429"/>
                <a:gd name="T45" fmla="*/ 451 h 581"/>
                <a:gd name="T46" fmla="*/ 73 w 429"/>
                <a:gd name="T47" fmla="*/ 451 h 581"/>
                <a:gd name="T48" fmla="*/ 73 w 429"/>
                <a:gd name="T49" fmla="*/ 486 h 581"/>
                <a:gd name="T50" fmla="*/ 73 w 429"/>
                <a:gd name="T51" fmla="*/ 486 h 581"/>
                <a:gd name="T52" fmla="*/ 73 w 429"/>
                <a:gd name="T53" fmla="*/ 413 h 581"/>
                <a:gd name="T54" fmla="*/ 353 w 429"/>
                <a:gd name="T55" fmla="*/ 413 h 581"/>
                <a:gd name="T56" fmla="*/ 353 w 429"/>
                <a:gd name="T57" fmla="*/ 375 h 581"/>
                <a:gd name="T58" fmla="*/ 73 w 429"/>
                <a:gd name="T59" fmla="*/ 375 h 581"/>
                <a:gd name="T60" fmla="*/ 73 w 429"/>
                <a:gd name="T61" fmla="*/ 413 h 581"/>
                <a:gd name="T62" fmla="*/ 73 w 429"/>
                <a:gd name="T63" fmla="*/ 413 h 581"/>
                <a:gd name="T64" fmla="*/ 73 w 429"/>
                <a:gd name="T65" fmla="*/ 337 h 581"/>
                <a:gd name="T66" fmla="*/ 353 w 429"/>
                <a:gd name="T67" fmla="*/ 337 h 581"/>
                <a:gd name="T68" fmla="*/ 353 w 429"/>
                <a:gd name="T69" fmla="*/ 299 h 581"/>
                <a:gd name="T70" fmla="*/ 73 w 429"/>
                <a:gd name="T71" fmla="*/ 299 h 581"/>
                <a:gd name="T72" fmla="*/ 73 w 429"/>
                <a:gd name="T73" fmla="*/ 337 h 581"/>
                <a:gd name="T74" fmla="*/ 73 w 429"/>
                <a:gd name="T75" fmla="*/ 337 h 581"/>
                <a:gd name="T76" fmla="*/ 73 w 429"/>
                <a:gd name="T77" fmla="*/ 261 h 581"/>
                <a:gd name="T78" fmla="*/ 353 w 429"/>
                <a:gd name="T79" fmla="*/ 261 h 581"/>
                <a:gd name="T80" fmla="*/ 353 w 429"/>
                <a:gd name="T81" fmla="*/ 226 h 581"/>
                <a:gd name="T82" fmla="*/ 73 w 429"/>
                <a:gd name="T83" fmla="*/ 226 h 581"/>
                <a:gd name="T84" fmla="*/ 73 w 429"/>
                <a:gd name="T85" fmla="*/ 261 h 581"/>
                <a:gd name="T86" fmla="*/ 73 w 429"/>
                <a:gd name="T87" fmla="*/ 261 h 581"/>
                <a:gd name="T88" fmla="*/ 73 w 429"/>
                <a:gd name="T89" fmla="*/ 188 h 581"/>
                <a:gd name="T90" fmla="*/ 204 w 429"/>
                <a:gd name="T91" fmla="*/ 188 h 581"/>
                <a:gd name="T92" fmla="*/ 204 w 429"/>
                <a:gd name="T93" fmla="*/ 150 h 581"/>
                <a:gd name="T94" fmla="*/ 73 w 429"/>
                <a:gd name="T95" fmla="*/ 150 h 581"/>
                <a:gd name="T96" fmla="*/ 73 w 429"/>
                <a:gd name="T97" fmla="*/ 188 h 581"/>
                <a:gd name="T98" fmla="*/ 73 w 429"/>
                <a:gd name="T99" fmla="*/ 188 h 581"/>
                <a:gd name="T100" fmla="*/ 73 w 429"/>
                <a:gd name="T101" fmla="*/ 112 h 581"/>
                <a:gd name="T102" fmla="*/ 204 w 429"/>
                <a:gd name="T103" fmla="*/ 112 h 581"/>
                <a:gd name="T104" fmla="*/ 204 w 429"/>
                <a:gd name="T105" fmla="*/ 76 h 581"/>
                <a:gd name="T106" fmla="*/ 73 w 429"/>
                <a:gd name="T107" fmla="*/ 76 h 581"/>
                <a:gd name="T108" fmla="*/ 73 w 429"/>
                <a:gd name="T109" fmla="*/ 11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9" h="581">
                  <a:moveTo>
                    <a:pt x="429" y="154"/>
                  </a:moveTo>
                  <a:lnTo>
                    <a:pt x="429" y="581"/>
                  </a:lnTo>
                  <a:lnTo>
                    <a:pt x="0" y="581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429" y="154"/>
                  </a:lnTo>
                  <a:lnTo>
                    <a:pt x="429" y="154"/>
                  </a:lnTo>
                  <a:close/>
                  <a:moveTo>
                    <a:pt x="279" y="57"/>
                  </a:moveTo>
                  <a:lnTo>
                    <a:pt x="279" y="150"/>
                  </a:lnTo>
                  <a:lnTo>
                    <a:pt x="372" y="150"/>
                  </a:lnTo>
                  <a:lnTo>
                    <a:pt x="279" y="57"/>
                  </a:lnTo>
                  <a:lnTo>
                    <a:pt x="279" y="57"/>
                  </a:lnTo>
                  <a:close/>
                  <a:moveTo>
                    <a:pt x="242" y="38"/>
                  </a:moveTo>
                  <a:lnTo>
                    <a:pt x="35" y="38"/>
                  </a:lnTo>
                  <a:lnTo>
                    <a:pt x="35" y="543"/>
                  </a:lnTo>
                  <a:lnTo>
                    <a:pt x="391" y="543"/>
                  </a:lnTo>
                  <a:lnTo>
                    <a:pt x="391" y="188"/>
                  </a:lnTo>
                  <a:lnTo>
                    <a:pt x="242" y="188"/>
                  </a:lnTo>
                  <a:lnTo>
                    <a:pt x="242" y="38"/>
                  </a:lnTo>
                  <a:lnTo>
                    <a:pt x="242" y="38"/>
                  </a:lnTo>
                  <a:close/>
                  <a:moveTo>
                    <a:pt x="73" y="486"/>
                  </a:moveTo>
                  <a:lnTo>
                    <a:pt x="353" y="486"/>
                  </a:lnTo>
                  <a:lnTo>
                    <a:pt x="353" y="451"/>
                  </a:lnTo>
                  <a:lnTo>
                    <a:pt x="73" y="451"/>
                  </a:lnTo>
                  <a:lnTo>
                    <a:pt x="73" y="486"/>
                  </a:lnTo>
                  <a:lnTo>
                    <a:pt x="73" y="486"/>
                  </a:lnTo>
                  <a:close/>
                  <a:moveTo>
                    <a:pt x="73" y="413"/>
                  </a:moveTo>
                  <a:lnTo>
                    <a:pt x="353" y="413"/>
                  </a:lnTo>
                  <a:lnTo>
                    <a:pt x="353" y="375"/>
                  </a:lnTo>
                  <a:lnTo>
                    <a:pt x="73" y="375"/>
                  </a:lnTo>
                  <a:lnTo>
                    <a:pt x="73" y="413"/>
                  </a:lnTo>
                  <a:lnTo>
                    <a:pt x="73" y="413"/>
                  </a:lnTo>
                  <a:close/>
                  <a:moveTo>
                    <a:pt x="73" y="337"/>
                  </a:moveTo>
                  <a:lnTo>
                    <a:pt x="353" y="337"/>
                  </a:lnTo>
                  <a:lnTo>
                    <a:pt x="353" y="299"/>
                  </a:lnTo>
                  <a:lnTo>
                    <a:pt x="73" y="299"/>
                  </a:lnTo>
                  <a:lnTo>
                    <a:pt x="73" y="337"/>
                  </a:lnTo>
                  <a:lnTo>
                    <a:pt x="73" y="337"/>
                  </a:lnTo>
                  <a:close/>
                  <a:moveTo>
                    <a:pt x="73" y="261"/>
                  </a:moveTo>
                  <a:lnTo>
                    <a:pt x="353" y="261"/>
                  </a:lnTo>
                  <a:lnTo>
                    <a:pt x="353" y="226"/>
                  </a:lnTo>
                  <a:lnTo>
                    <a:pt x="73" y="226"/>
                  </a:lnTo>
                  <a:lnTo>
                    <a:pt x="73" y="261"/>
                  </a:lnTo>
                  <a:lnTo>
                    <a:pt x="73" y="261"/>
                  </a:lnTo>
                  <a:close/>
                  <a:moveTo>
                    <a:pt x="73" y="188"/>
                  </a:moveTo>
                  <a:lnTo>
                    <a:pt x="204" y="188"/>
                  </a:lnTo>
                  <a:lnTo>
                    <a:pt x="204" y="150"/>
                  </a:lnTo>
                  <a:lnTo>
                    <a:pt x="73" y="150"/>
                  </a:lnTo>
                  <a:lnTo>
                    <a:pt x="73" y="188"/>
                  </a:lnTo>
                  <a:lnTo>
                    <a:pt x="73" y="188"/>
                  </a:lnTo>
                  <a:close/>
                  <a:moveTo>
                    <a:pt x="73" y="112"/>
                  </a:moveTo>
                  <a:lnTo>
                    <a:pt x="204" y="112"/>
                  </a:lnTo>
                  <a:lnTo>
                    <a:pt x="204" y="76"/>
                  </a:lnTo>
                  <a:lnTo>
                    <a:pt x="73" y="76"/>
                  </a:lnTo>
                  <a:lnTo>
                    <a:pt x="73" y="112"/>
                  </a:lnTo>
                  <a:close/>
                </a:path>
              </a:pathLst>
            </a:custGeom>
            <a:solidFill>
              <a:srgbClr val="3AAC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文本框 44"/>
            <p:cNvSpPr txBox="1"/>
            <p:nvPr/>
          </p:nvSpPr>
          <p:spPr>
            <a:xfrm>
              <a:off x="2329566" y="4065157"/>
              <a:ext cx="1861482" cy="1086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 smtClean="0">
                  <a:latin typeface="宋体" pitchFamily="2" charset="-122"/>
                  <a:ea typeface="宋体" pitchFamily="2" charset="-122"/>
                  <a:cs typeface="Microsoft YaHei" charset="-122"/>
                </a:rPr>
                <a:t>目录</a:t>
              </a:r>
              <a:endParaRPr lang="zh-CN" altLang="en-US" sz="4800" b="1" dirty="0">
                <a:latin typeface="宋体" pitchFamily="2" charset="-122"/>
                <a:ea typeface="宋体" pitchFamily="2" charset="-122"/>
                <a:cs typeface="Microsoft YaHei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6248" y="714356"/>
            <a:ext cx="4357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一、帐号注册</a:t>
            </a:r>
            <a:endParaRPr lang="en-US" altLang="zh-CN" sz="3600" b="1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二、角色功能权限</a:t>
            </a:r>
            <a:endParaRPr lang="en-US" altLang="zh-CN" sz="3600" b="1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三、帐号信息初始化</a:t>
            </a:r>
            <a:endParaRPr lang="en-US" altLang="zh-CN" sz="3600" b="1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四、采购管理</a:t>
            </a:r>
            <a:endParaRPr lang="en-US" altLang="zh-CN" sz="3600" b="1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五、结账管理</a:t>
            </a:r>
            <a:endParaRPr lang="en-US" altLang="zh-CN" sz="3600" b="1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</a:rPr>
              <a:t>六、其他功能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80000" y="287319"/>
            <a:ext cx="724952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五、结账管理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46"/>
          <p:cNvSpPr>
            <a:spLocks noChangeArrowheads="1"/>
          </p:cNvSpPr>
          <p:nvPr/>
        </p:nvSpPr>
        <p:spPr bwMode="auto">
          <a:xfrm>
            <a:off x="500034" y="1198891"/>
            <a:ext cx="7929617" cy="1015663"/>
          </a:xfrm>
          <a:prstGeom prst="rect">
            <a:avLst/>
          </a:prstGeom>
          <a:solidFill>
            <a:srgbClr val="3EB1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按实验室、按供应商，汇总订单，定期结算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对接财务系统，实时冻结课题卡经费，在线点击鼠标即完成结算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5006994"/>
            <a:ext cx="7929618" cy="1208088"/>
          </a:xfrm>
          <a:prstGeom prst="rect">
            <a:avLst/>
          </a:prstGeom>
          <a:solidFill>
            <a:srgbClr val="F9F7EA">
              <a:alpha val="50000"/>
            </a:srgbClr>
          </a:solidFill>
          <a:ln w="3175">
            <a:solidFill>
              <a:srgbClr val="00B0F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3AACF9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方便老师，简化报账手续，降低系统推广难度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31798" y="2571744"/>
            <a:ext cx="3854450" cy="2071702"/>
            <a:chOff x="4503764" y="2786058"/>
            <a:chExt cx="3854450" cy="1739900"/>
          </a:xfrm>
        </p:grpSpPr>
        <p:pic>
          <p:nvPicPr>
            <p:cNvPr id="8" name="图片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900" y="3566013"/>
              <a:ext cx="1655763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组合 13"/>
            <p:cNvGrpSpPr/>
            <p:nvPr/>
          </p:nvGrpSpPr>
          <p:grpSpPr>
            <a:xfrm>
              <a:off x="4503764" y="2786058"/>
              <a:ext cx="3854450" cy="1739900"/>
              <a:chOff x="4503764" y="2832108"/>
              <a:chExt cx="3854450" cy="1739900"/>
            </a:xfrm>
          </p:grpSpPr>
          <p:sp>
            <p:nvSpPr>
              <p:cNvPr id="9" name="文本框 55"/>
              <p:cNvSpPr txBox="1">
                <a:spLocks noChangeArrowheads="1"/>
              </p:cNvSpPr>
              <p:nvPr/>
            </p:nvSpPr>
            <p:spPr bwMode="auto">
              <a:xfrm>
                <a:off x="4760913" y="2928934"/>
                <a:ext cx="3540125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1" lang="zh-CN" altLang="en-US" sz="2800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与财务系统直接对接</a:t>
                </a: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503764" y="2832108"/>
                <a:ext cx="3854450" cy="1739900"/>
              </a:xfrm>
              <a:prstGeom prst="roundRect">
                <a:avLst/>
              </a:prstGeom>
              <a:noFill/>
              <a:ln w="28575" cmpd="sng">
                <a:solidFill>
                  <a:srgbClr val="3AACF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584727" y="2571744"/>
            <a:ext cx="3916363" cy="2071702"/>
            <a:chOff x="500034" y="2714620"/>
            <a:chExt cx="3916363" cy="1928826"/>
          </a:xfrm>
        </p:grpSpPr>
        <p:pic>
          <p:nvPicPr>
            <p:cNvPr id="5" name="image7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203700"/>
              <a:ext cx="96678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grpSp>
          <p:nvGrpSpPr>
            <p:cNvPr id="21" name="组合 20"/>
            <p:cNvGrpSpPr/>
            <p:nvPr/>
          </p:nvGrpSpPr>
          <p:grpSpPr>
            <a:xfrm>
              <a:off x="500034" y="2714620"/>
              <a:ext cx="3916363" cy="1928826"/>
              <a:chOff x="584199" y="2786058"/>
              <a:chExt cx="3916363" cy="192882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84199" y="2786058"/>
                <a:ext cx="3916363" cy="1928826"/>
                <a:chOff x="517525" y="2843213"/>
                <a:chExt cx="3916363" cy="1739900"/>
              </a:xfrm>
            </p:grpSpPr>
            <p:sp>
              <p:nvSpPr>
                <p:cNvPr id="11" name="文本框 63"/>
                <p:cNvSpPr txBox="1">
                  <a:spLocks noChangeArrowheads="1"/>
                </p:cNvSpPr>
                <p:nvPr/>
              </p:nvSpPr>
              <p:spPr bwMode="auto">
                <a:xfrm>
                  <a:off x="663575" y="2978150"/>
                  <a:ext cx="3770313" cy="522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kumimoji="1" lang="zh-CN" altLang="en-US" sz="2800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定制结算单，专人结算</a:t>
                  </a:r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>
                  <a:off x="517525" y="2843213"/>
                  <a:ext cx="3824288" cy="1739900"/>
                </a:xfrm>
                <a:prstGeom prst="roundRect">
                  <a:avLst/>
                </a:prstGeom>
                <a:noFill/>
                <a:ln w="28575" cmpd="sng">
                  <a:solidFill>
                    <a:srgbClr val="3AACF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1535113" y="3575050"/>
                <a:ext cx="2068512" cy="979488"/>
                <a:chOff x="1535113" y="3575050"/>
                <a:chExt cx="2068512" cy="979488"/>
              </a:xfrm>
            </p:grpSpPr>
            <p:pic>
              <p:nvPicPr>
                <p:cNvPr id="6" name="image82.ti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5113" y="3609975"/>
                  <a:ext cx="719137" cy="71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" name="图片 5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7788" y="3575050"/>
                  <a:ext cx="985837" cy="979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右箭头 12"/>
                <p:cNvSpPr/>
                <p:nvPr/>
              </p:nvSpPr>
              <p:spPr>
                <a:xfrm>
                  <a:off x="2309813" y="3925888"/>
                  <a:ext cx="284162" cy="203200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/>
                </a:p>
              </p:txBody>
            </p:sp>
          </p:grpSp>
        </p:grp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20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80000" y="287319"/>
            <a:ext cx="724952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五、结账管理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16477"/>
            <a:ext cx="8572559" cy="489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21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5.1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平台统一结账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14356"/>
            <a:ext cx="8715436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charset="-122"/>
                <a:ea typeface="宋体" charset="-122"/>
              </a:rPr>
              <a:t>平台定期统一结算，老师在线点击“确认结账单”即可完成结算，无需再办理其他报销手续。</a:t>
            </a:r>
            <a:endParaRPr lang="en-US" altLang="zh-CN" sz="2400" b="1" dirty="0" smtClean="0">
              <a:latin typeface="宋体" charset="-122"/>
              <a:ea typeface="微软雅黑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22</a:t>
            </a:fld>
            <a:endParaRPr lang="zh-CN" altLang="en-US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0032"/>
            <a:ext cx="9144000" cy="397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80000" y="287319"/>
            <a:ext cx="724952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六、其他功能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23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00010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订单查询功能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85959"/>
            <a:ext cx="9168794" cy="411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90721"/>
            <a:ext cx="9105599" cy="40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9113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6.2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结账单查询功能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24</a:t>
            </a:fld>
            <a:endParaRPr lang="zh-CN" alt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78579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老师查看以往每次结账的详细信息。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8386"/>
            <a:ext cx="9198449" cy="40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9113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6.3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经费统计功能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25</a:t>
            </a:fld>
            <a:endParaRPr lang="zh-CN" alt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78579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统计每张经费卡的详细采购信息，方便老师后期项目审计。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9113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6.4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自购备案功能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26</a:t>
            </a:fld>
            <a:endParaRPr lang="zh-CN" alt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42918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单批次采购金额低于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1000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元（不含）且平台未供应，或价格高于淘宝、京东等电商平台的商品，课题组可在淘宝或京东（目前仅提供两个电商平台）先行采购，在平台进行自购备案，打印自购备案表作为报销凭据，自行线下报销。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0810"/>
            <a:ext cx="9144000" cy="350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9144000" cy="291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6.5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自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购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申请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功能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27</a:t>
            </a:fld>
            <a:endParaRPr lang="zh-CN" alt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8715436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/>
              <a:t>特殊情况下，课题组在平台</a:t>
            </a:r>
            <a:r>
              <a:rPr lang="zh-CN" altLang="en-US" sz="2400" b="1" dirty="0" smtClean="0"/>
              <a:t>自购申请端口上提交申请，经学院平台管理员和资产后勤处批准后，可采取线下方式采购，报销前需打印自购申请审批表作为报销依据，线下自行</a:t>
            </a:r>
            <a:r>
              <a:rPr lang="zh-CN" altLang="en-US" sz="2400" b="1" dirty="0" smtClean="0"/>
              <a:t>报销</a:t>
            </a:r>
            <a:r>
              <a:rPr lang="zh-CN" altLang="en-US" sz="2400" b="1" dirty="0" smtClean="0"/>
              <a:t>。</a:t>
            </a:r>
            <a:endParaRPr lang="zh-CN" altLang="en-US" sz="2400" dirty="0" smtClean="0"/>
          </a:p>
        </p:txBody>
      </p:sp>
      <p:sp>
        <p:nvSpPr>
          <p:cNvPr id="2050" name="AutoShape 2" descr="data:image/png;base64,iVBORw0KGgoAAAANSUhEUgAABUQAAAJlCAYAAAASK/hKAAAgAElEQVR4AeydCXhU5dn+b/YQSAgJIZAQCFtiAgkCAmFfREUERMVoaxG1FlvTfra19LP1429bazdqW2vTFqRWpGoblyoooiL7rhgJSwhhSYAEEkgICQwBAvyv+znznjkzmUlCDIr4vL1wzvq+7/mdM5POPffzPE1aPzz3IrQpASWgBJSAElACSkAJKAEloASUgBJQAkpACSgBJaAErjICP2i+o8YVNa2xRTcoASWgBJSAElACSkAJKAEloASUgBJQAkpACSgBJaAErlICKohepTdWL0sJKAEloASUgBJQAkpACSgBJaAElIASUAJKQAkogZoEVBCtyUS3KAEloASUgBJQAkpACSgBJaAElIASUAJKQAkoASVwlRJQQfQqvbF6WUpACSgBJaAElIASUAJKQAkoASWgBJSAElACSkAJ1CSggmhNJrpFCSgBJaAElIASUAJKQAkoASWgBJSAElACSkAJKIGrlEDzz+e6RiMrIwqb0zPxkO+A09PgiitG8JOrPHu4LbU1Vr+2ABNWeDZ7lvz3l/7IDMyJb2UfVr57PaKf2W6t1xinL5bOSULBLD9zsnuwFubOnonJFY6+nPvHTkLRtGiEObaV785Fdpc4YAnnz3EGupfdB8n1Oc9wnCyL5Vjoj5XvYQHWyeFxbLGu3c/8rNO8x3Cew+UHyxag/0J/A5B9AhL87fLa5t0/pqehKHynzMk5ltcpZsVxrNnE8wM+E7zGEZWIdj5D/rbZnemCElACSkAJKAEloASUgBJQAkrgMhOQ72IRyHZ/r+X3IOf3VTN67sZ5Ab57AbV/NzM9NN6rPccjuQjOj5LvcItDh2F6aBFmzXobGfZQfr7nwt82AL7fSV1WXymzZ2Jwfj2vnX1MBJ7ymoM9GcdCgDk4jmj8Rf/6RM1xOLdhGBXs2WPu/dzZM9BtbSD9w3O8LikBJdB4BBpdELU/QN1zFFGyLAoJCENCxkxMd86dH7JPZmLh7JnImr4K/Rcase0MVr+2BZg4E65p5gRusz4g0h+JQwJaefpzf6DySCOCUsQcXOYWQzEaWanAwtdCUJQx00u8hHNOMh+HMOse+qG1RZg8LQlzsb2moLvibUTboi3nH4fi7FWYUBaFookz4JrWCvIhZx8DYGEmgv2KjRzQ+jA1V92Q14xntmDynIFYOnY7JrADNx/vP15Jnq6np2FOl1LMmrVd/lg9Ht8KYZgJV6rnEC5ZbFehf7o3I95zW4D1PsVemxvXGtlreT/6YnIXIHuJuTf2Id4LXQYia/p26/8YGDE7vRRL58zAUugfCm9YuqYElIASUAJKQAkoASWgBJTAFUdAvivy+531HWYxYH03dHwXFMHTMXFZD2hOsQTSur57Obqr36LDsMPvfMHpHlMRO3joyXl4iIJkRhpSjHFnbBxSKvId34UpfPrZZmZgf9cejaw5IfK9d3AnIKGT9/dO+e58yDK8PFVhTgbSUyKAQ1scgqxnn9cS54BSPOX8/u11QCOuOLixV6N35G7MBVIdJiKv7+Me45DvvW/EmV1FXVn6iK+5juycPy4YHegqunC9lM+BQKMLohnPLPB8SInTLwJLU+j2nOfl9hTBMt8S1h56MhdZGWmYu7CYspvtjpw7YiBWi8sSkF9MCGTsJDwemo9gtyhnuTfzZcx0G9hoDA4twnz5Q8NfYRKAjfPw0ArIP+swbvfjEPX5ULO7BDDdKZ4agbAsSYTDhek70W1OAqJ2r0d/+fDdiWw6Q+W6rV+CorLdv375/kLmHESWy7G5xrb6bPD5xWnaDCzdWFr7iZxLahhwpBgZ/EVvIn/B9L5XFDH5S1aULTDX3mWNvWMnYXKo+4/S9CSMCm4FTHOK3e4zXEV4K7sSawGEVeRjcfgkzH0kAtPF9RsGl1F0p81EUYrbsctnLA5Ap2i4ZgOzKuK8PhhdGZaXVT8ga9wV3aAElIASUAJKQAkoASWgBJTAZSfgMZSkpwAJqd4CIIfP3XjZJ1H7AMawI9/fAxzqNAI5vjNb37cs89LilAiE8XuZ+zsY4DY1ubu0NIBcWZs82/qO7jQK2QJhl2CEodIxEZpqWiEseBhcGcMc290CMwVUn6jNORkzMcfrSK54TFY1djVkg+HmNjV5RDsasixdI1vMQ5Ze4X8ICn5u8dT+jtzI8/Q/8OezNYD2YX8/l/3BWGyEdp9ZXboZzqcDXVUCtRBodEHU+YtWenhrFIdGYRRKMWuFw+6PNMtyb/8yxj8SnOVoZNUyWRHmJgZj8ay35SiONR25CDZh8e5z586OQ/EStzA7PQmWENkX6WOByRO9LepOh6j8GsU+7F+vgPSxfZGxwo+b0fyx4IcgP4AzhiHsSDly430+pOVDjR9o89xCKQDnH5Ma1/tZHKLbMYEuTzZ+sEwEFh8CUlJqDGJvmDsiGsW7i4BQ3p+BSDm0BYtHWL9gFoxwhzAc4q9sRXjKvl/26fVa4K95FDgzxKkbZv0qCk8IvbOT9EfSMJlic0UpEJogqQrsXygdB/Leu2ZHYFZFawCn5Z5RDGWofzCfJf6RNqkYzL1ynK+LSkAJKAEloASUgBJQAkpACSiBz5uACZE249oioNnwub/6mGrg833Wd51ux2wTPcjvnjx/oHyXf5BRh+mesHrb1OR7TcHRGBVcjoVrJ6Fotk/qMwDUEdApAXM68USaYc4grCIXwbMg7tL52cF4PHwnnsJAPMhDzPdr93fgusPqfSfU0HWHmGk7RCmE0ujlNnPFA9mvOfWEMC+jVe5GaiGMhPSk2QvIraHT/MLP85jerKmQmyOiNdD8LtkMF6gj3X61E3jv+5Mxsndnr8tck3cYN/2JvvzArdEFUTpEmQska/o8bA4Fitdm2kLg3NBWQJk7ZNw9J/5KNL2T+UANPFFrz3YUVAzz+gABEuQXKP5hmS8HRaBbaCukpPQFKGQuzER/0GE6DNNRhNXiQKWb0/rAKRhh5eoQ8Y/nU+C0p9FXBNQHu7hDt+3t1nHRsk5XZTTCHCKq8zArX0qEvclcr70hwILY7b2s9QEO9Lt5NLKmWb+yZPBDJDgaNX8hKwf1TYY/yBxHAObeSR6XFcDcEeycfUWjeOM8j/PX75iBNo7Gg3R4HqHgGicO2mgO7JU7wXNuSmhroOK0bLBSFXj+IDt/RRKX8JOrMHd2AoorShEVas3fmEjZgYiqnq51SQkoASWgBJSAElACSkAJKAEl8DkR8AiN9vcYimb1cIjWPMbbVVq+uzEvwWGqESOJVfdBRqDA6FurgTump+FxnylEjYgDsh3Roj77rdUzKD4ERLm/5+KRGRicb5mduD/FrRekhEIMRYtTWNtiC4pTklDAehHT05BQUQyER6C4bDtS4oZZ+oJ07o52NMaoGq5NvxP6jBuN+5f32hl96jZ6iVDLfTOR1cXkSvWIg95i+GkUSKRpX3QL/YzTuuJPL0WxKwFRXQAcCjRZ3s9LNMMF6kq3X/UEfvnOx6Ao6mzcVldrdEGUA1oh8DMxnR90deTukHwkl+Dgk+N9rkqs9/a2UkyYNQ/c5sxBaSWBzsfkORRU3Tb7aTOts9yvufmWi9WZi0IO8PNHS7YfKcHq0I6Iyl6P1SkU7gKUGnKVI4r5UCcyefQ8h+DqnrTvHx735ga9iOU8GmGuM4iaPRoPMf7cVYSFhyIwuGwB5od7/qj49s8PZIqhm+NmusPTz2D12lWYIL9YzYRrNnO+eucP9e3Dd50iKHYXodyPYBnm46aVX0ufXCB/6IrC3T0ZoVkYRWDpnDQULHG5d/KPxRkU50MEUd+xdV0JKAEloASUgBJQAkpACSgBJfDFEHALjT7fdfmdZ3Ocs4AOBbMZWDrWqpPglYKObkmfgrdc9xUjG/P6PN/RGOWYj+LQEDAAT6L9WC+DdT2Y4szru9wZSXVHkxGNUf6L8/rOsq+kVZv/jJVTdL47CpSGnMGhpZhPHYGRjnFJSDm0U8acGxeG3PxMpMSxbgf3WQKr9BwgNZvJ68ljfN25vjO61HXeCy/twJ1ir3x3EegRHTx7JlzicgWsRAEcwdch6m9UI47623cVbGOe1+AzyA4ohvIaG2CGuwrQ6CU0jADdoPxnXKJmva7eLosgCqzC/N1xmEPF326jIUmTQychHR4bvb3ba8H6UCx2JFG2dxvBz95gLVDMdDa6C4tGjAamR8Fl58jcjgwTUu482GvZ/KpFG7f7A5/h/oFC5+Vc/hHz/NLj1R1/mZoTgvmzMm2HpfXBedrOlcrjw7rEIR3brWOc4d7endW5NndEBLI3FkmY/FOsCpiyE9GztksOVvmjIUKj41dA9mhCDLDKPcd5PsWjfI6vcxaeA5jQen428Li4TT3bueT8pdR7j2Otk+UAto53hx7Yu93z4jPBPKI1ng2PuxQM9ZgdccmCrj2ULigBJaAElIASUAJKQAkoASWgBBqBwENP5luFlrqUIiWV0Xjr3dGOdXfuK5jWfUbdRzijGL2/o9GlF4UU9/csRg1OoFA53fldjt+FGTJvRR9axqR6iKLTk5BSQaFzO1IqZmDyWKBAelmF/rMY4WlFkuJIvpUiT+pSMI3baDw4xxJMU5zfMe18nuZ6rVR0nryeZnvjvVr3wls3oIvVmHs2PzlPolW9R/ToBiJ2y84IRMGF2oN7vXv5cq15i8CcO8VpeZbGBr6SBpnhAnene65yAk6XaH3cocRxmQRRq5J4OaLx+CN9kcEcn9OjJFx6YehA+bDLCOgc5ZsFIhZi9gwMHmFVapdiS3KOs6q7dUf5YTk4wM1ldfPVFAjjArg/necZN6LkQXEUSGLY+bQITOavFCmTkP2MP0G35pvc7tpVZC9ywfPBmYasI2GUBoFgi1VK6DArv+qsS3NimgEeosNSBMJKZCw086ST0v0rk598opKjZG0+oqZFYXN6MQY7hGD2a+1vWGX3h555W+bT4F8xzT1x/GEx11rj1RZ2zR9Qzx+bGsfqBiWgBJSAElACSkAJKAEloASUwBdBYGwIoo6UojglGmBR3oUmxyTFRWfotb/JGcON+a7n75hL22YLTzW+c7ldetNqFkkONMJDT66XqL65yPQcYoeOJ2DUCCB41tsieIZ18hhYylP6ogCW41O+3+fPw6wKRjfyezHTuLH47wIwzD5Kqs33xdIvOrTcYchJsAsi8bLDwG/5xp1apzOVz0NFpW2g8oC7Wpbq973cFsF52dQB1obUKJbFXQHNcGiYhnK1UP6qX4fTFcrl+rTLIoia4jzRz0A+0OciAoNTgcXp2/HQ2DgUTZyE9BV+PsDlD4MnLHsumIN0gZ2DtD4XhC4D3ZXnaPF/Gw+tWOUWCIGMstOYw1+YGPbt+JWr/0L3Hx4JB+fyMKQcclcx54fvROCpdDpH+yK9C/D47NHI8Aodp1MxAlkZFBQzPe5KjsFzZwW4Vn5MVqxHdFkSiiqKUBw/DIM3zoOz0p65Zn44TOaxPgWkzP5aXxk+UFEsofpSu0oOdv9i9prLrgD/4DTuMEmdrcJKzNsyOH8Liida6/IrTq2D1X+nd5iF81dGRx+1OkQdxzkXp6dZxbY2RsE1ZxKyvfhb93dUcOOHTDinoMtKQAkoASWgBJSAElACSkAJKAEnAebITIifCZddK8L6blL0CBr2Pc/ZeaMv8/uiu/r5kXzLzWeiHxmuHrCZ6EIfwZKO0EPrMQsD4ZoNBD/piErk9+YRnrobFGjZ0h+xBmHdCNBRiEkoij8tugKLObG4LvNueglpPvMyoqS92Rhu7A2fYUGEXh8nqojKnjysIu76DNGNBYJZZ0PaDGQdAYoduVR9Dv/KrNrCvOOKo32MdP54Og7Xxa84gfo6Qw2mxhdE6aa0P6SACUviUJQRJ7/mPMRRV7yNp1JmYM6cSQCFKn74pbYGXAOxNHsBop80U/P/GujDzv6V4NCWGlXnrZ5CsDQFWDiLhXisnC3Rog7yjxALLOVj8JxJWFURjdDseZDCP26naEIwahQlsj7Enb9ArEL/11htPg0QUdTzK5az0I9VhY+V7vkrifuPwPQkAPnon54vCZddc5hr1CmiWrkys9eaXw79s/G71c139WvOuTK8PARRLheuGRENHFqPDERYFfqkE8cfsYlAcfZ2TDhUi5Dtd+C6N3qHYwQ43vzBkj8szA9ridne6XI953rSEVjXO4t5XTLSkGKEahGHcxG8JMRKqaC/Inng6ZISUAJKQAkoASWgBJSAElACjUeAqdCYvg3DpL7F/IozyM1f4MixaX3v4vfTpWO3u0XHxhu+oT1Z37mt76v95Tsx578K/RElRY0yEIw5vjlEawwWgajg09gsgtZoZLkNUhkMkZd6H6s8HGwHKfOg1WwikPJ7rdslKroC2L8VZu9PSBNXqa9hqWbXl22LR7dgXQ5rGBZ6pjGnHOsRnG59t5fvr11KMYuFh6Vd7eHz5job4dXHDNcIPWoXX3IC9XWGmstsdEFUcli+tsByScqHFqudu9fdozJknFb3ObNHIwWW9X3CCv6yMhMucSma6QFwWs9FHHP8kuQ+rH6/ElRigjtR81y0wihnv1L8aRW8w/g9TtFgP65MfnDxjwILEE13J0o2s57uTqbMdS/rvKsIH7kFV7pAOW87yfJG6wNxAnOcklvGTMwxYiA/7JmL0+fXETNewFfHHw3j7BSXLItEuXN4jmZIu7ttPjITzrnLZs7BkarAOWdznvXqCXewt9vzt7c0YCFERGLL0UnH8Uzrj8ju9TX6kj86yEVwukf8lfQEbp6Td9NhuxOr5wyT54yhC9qUgBJQAkpACSgBJaAElIASUAKXg4Ckb3vN7WycNhNzZBDvivH2uKx/saK0RtEda7/POT4p2ew+GrpgC7eMotuOh57Z7ol6hImGtL5D5m5kKHyaox6E22AkYztcpVw/kis5NOfOtmpzWEKmlWvUmmrN463vnr4X4jEbMYLRNc1yV9JgY/r0PePzW2eEZc3R/Im0Nbcx1eBpLKQZynEPeF3epqqa/X8Vtsj3ex+thdddtxnuq0BHr7ExCDRp/fDci43RkfahBJSAElACSkAJKAEloASUgBJQAkpACVxOAo2fQ/Ryzlb7VgKNSYAi6eD8eZgfPgOPY8sVmGqiMa9W+2pMAj9ovqNGdyqI1kCiG5SAElACSkAJKAEloASUgBJQAkpACSgBJaAElIASuBoI+BNEm14NF6bXoASUgBJQAkpACSgBJaAElIASUAJKQAkoASWgBJSAEqgPARVE60NJj1ECSkAJKAEloASUgBJQAkpACSgBJaAElIASUAJK4KogoILoVXEb9SKUgBJQAkpACSgBJaAElIASUAJKQAkoASWgBJSAEqgPARVE60NJj1ECSkAJKAEloASUgBJQAkpACSgBJaAElIASUAJK4KogoILoVXEb9SKUgBJQAkpACSgBJaAElIASUAJKQAkoASWgBJSAEqgPARVE60NJj1ECSkAJKAEloASUgBJQAkpACSgBJaAElIASUAJK4Kog0Bw4d1VciF6EElACSkAJKAEloASUgBJQAkpACSgBJaAElIASUAJKoC4C6hCti5DuVwJKQAkoASWgBJSAElACSkAJKAEloASUgBJQAkrgqiGgguhVcyv1QpSAElACSkAJKAEloASUgBJQAkpACSgBJaAElIASqIuACqJ1EdL9SkAJKAEloASUgBJQAkpACSgBJaAElIASUAJKQAlcNQRUEL1qbqVeiBJQAkpACSgBJaAElIASUAJKQAkoASWgBJSAElACdRFQQbQuQrpfCSgBJaAElIASUAJKQAkoASWgBJSAElACSkAJKIGrhkDzK/VKWrdojtjwtugbHYGR8TEY1jMaPTqEomnTJqg6dx5nq8/jwkWgaROgRbOmCGrRHE2aAAdKK7F2TxE27DuM7IPHsL+0AqfOnLtSL1PnpQSUgBJQAkpACSgBJaAElIASUAJKQAkoASWgBJTA50jgihNEQ4Ja4J4h12DqtT0R36k9QoNaIutACRZt3YedRaU4dPwkTp+txrkLF3DhwkURSJs3bQIKqNFhbZEUHY6xCbG4e1A8qqrPY/eR43hr6z68uD4H5afPfI5odSgloASUgBJQAkpACSgBJaAElIASUAJKQAkoASWgBK40Ak1aP/yXi1fCpHpGtsNt/Xth5qi+uHjxIj4qKMF72/OxpaAEbVq1QGz7tugc1gaRbYNlvXmzJmjWtKmIoufOX4Dr7DkcOXEKJZWncfD4SVRWnUX/rpGYlNIdA7p2RKvmzfD8uh349+bd2HO0HBeviKu+EsjrHJSAElACSkAJKAEloASUgBJQAkpACSgBJaAElMDVSeAHzXfXuLAvXBBt2bwpZo5MxvfG9UNI65Z49sOteGnTLnRq1wbfHNFHQuKX7zqEHUWlKHedEXdoVXU1zlZfwEVcRBM0cYfMN0NwyxZo17olUrpEYnR8DJo3a4qFG3Kw79gJEUZ/dONAVF+4gBfW5+D3723BmerzNYDoBiWgBJSAElACSkAJKAEloASUgBJQAkpACSgBJaAErg4CV5QgynyffTpH4Je3DcOQ7p3w6pY8/G1lNrp3CMXo+C7i6Pz3R7nYtP9Ivd2c18ZGYlBclITV87yxCV0wPrErzp4/j+W7DiKvuBz3DU/CnQN7Y3dxOWa/uR4fFRTXu/+r4zHQq1ACSkAJKAEloASUgBJQAkpACSgBJaAElIASUAJfDQL+BNEvrMo8XaHLHr1dcoSOnvMqPthRgD/dNVrcnr98ZxPeyNqDaQN7o1mT+k+xS/u26BHZDn2iI9CvSwcptHTyzDlkrNgK19lq/OaOEVizuxDj//CG3PFF35uC/xl37Vfj7utVKgEloASUgBJQAkpACSgBJaAElIASUAJKQAkoASWAz72oEosm/WD8ADwwog/e+GQP5q/ZjtsH9ELTJk1w97wlOO6yCh+tzSvCxL5xEureOyoM//loNw6UVdZ6yzqFBuNgWaWE1yd1Dkf7NkE4cfoM9h49IY7Qj/YX48GRfdEnJgL/+/pafG1wAr4/vj8iQ1rj6fc/sceudRDdqQSUgBJQAkpACSgBJaAElIASUAJKQAl84QRcGelf+Bx0Akrgy07A5XJ92S+hzvk/9ZOf1DjmcxdEf3XbcNw/PAnf+ddyrNxdiN/eMRz/9+YG7Dt6wmty4W1aoXtkO6zIPYRnPsySnKFeB/isMAS/zHVGRFbuWr/3sIipXD5/waqgxCrzv39/C2LDQ/Cb24fj10s+wro9RVjwwI3oFhGK6f94z6dXXVUCSkAJKAEloASUgBJQAkpACSgBJaAElIASUAJK4GoiUP949M941W1btcCzXxuDCX27Ycbz74sb88c3DcRjr6+rIYayIvyIXjF4fUseRvWOwdRreyKybetaZ/CtkX0ld6g5iJXne0aGYfP+I2aT/UoXKR2i9w5LRMvmzXD/Pz/AwG4d8bd7xqF9cCv7OF1QAkpACSgBJaAElIASUAJKQAkoASWgBJSAElACSuDqIvC5CaIPj03BfcOS8Ph/16Oy6qwUTvreKyv9hsGz+vubn+5FZdU5sLASQ+XXPZaGLf/3NVyfGOv3DtDp+XF+sb0vuGVzdGgbhMLyU/Y258Kh4yfx49fWIqFTe9nMudw7NBGzbhroPEyXlYASUAJKQAkoASWgBJSAElACSkAJKAEloASUgBK4igh8LiHzzNX5ndEpePTV1WCRoxv7dMMv395cK0Y6Snt1DJOQ9sozZyWcfXivaCmYxPygpjVp0sSuEp/YOQKfHjyK/cdOSH7QgtIKc1jA1z8ty8L/3TIYWw8exXdeWo6fTUlFXkk5Xli/0+434Mm6QwkoASWgBJSAElACSkAJKAEloASUgBJQAkpACSiBLxWByy6IJnYOx++mjcBbn+7FhzkH8eiNA/DzxZvAfJ7NmzZF9YULfoH1i43Ey5t2oWdkOyl8RCH1xQ05+Lig2M4J6nti/9hIfG9cPymSlLEiG58UlPgeUmOdLtJ/b86Vwk7Pr9uBhRty8Mzdo7GjsBSbHY7TGifqBiVQCwGmfbhw8SKYukGbElACSkAJKAEloASUgBJQAkpACSgBJaAElMCVQ6BZi0ETf3a5pkPBk2Joi2ZN8aslH+GnEwdjW2EpZk8agoqqsyKOrsotRFX1ea8psOJ8fFSYVX2+aVPMX7sd//k4D4XlJ2t1bR6pcGHp9gKs3VMEukinXNsDbYNaYN+xEzXOo9B696B4DIrrhL4xHbBp/xE8dvMgvLBuJ5K7dMDAuCi8mbU3oPjqNeFGWGndojmaNW3yuY1XnykHtWiG8xetglT1Ob6hx4S1blXjGWhoX3WdFxrUEv27RqKk0nXZWLPAV/rYfvI8RYa0xs7DpXUWBatr3lfi/piwNvK+OnuZRF+mveDnQOnJKlz+p/BKJKxzUgJKQAkoASWgBJSAElACSqA2Ao/fMri23bpPCSiBehA4d+5cPY76ch+y5sMPa1zAZRVEpw3she9dfy3u++cHGNK9E/6btReDu3fCpn2HcW1sJJ5fuwNDenQG1Y6SytMyuZbNm2LmqGTEd2ovImr2oWM4e/78JYlXZ6vPY3tRKdbtLcLE5O4YE98Fm/OPiGPvwRF9RKzq0DZY8pOyiNKklO5o36YVXtq0C2Ov6YJfvrNZwugpxGQdPFoD2uXYQOHn1W/fgmOVp3Gw7GRA52xDxqYw3bplc1Coa4ImwqGufihi/2PGDYiLaIctBwK7cuvqp679dOhuevxuDOjaEVsKSkQor+ucz7Kf6RGe/dpYVFSdQ9aBknqx8B0vtUcntGnVAmfOnQdTNpy/UFOuo8Ae1rolfnXbcIxJ6IK3svZdNtG3XeuW6N4hFK6z1SJQ0pl6ORuF+9QenfHiN2/CI+P7I6/4OPYdq2h00ZLu2hfuvxE/nTgIO4pKpWjaZb60y4lN+1YCSkAJKAEloASUgBJQAkqgkQmoINrIQMHla8UAACAASURBVLW7ryQBFUQb+bbTPfaXr4/FmrxCbD10TFx5IUEtcfB4pYijVdUXRPyKCgnGuzvyRciJaBOEH9zQX4ojvbxpt2yb2r8npqcmIik6QnKDnjpbHXCmFDcfHNEXN/XphrgOodh68Bg27j8s7jxWod9TcgIb9h1GxemzOHC8EjOGJeKaTuHIOVImc9l79AQ6hgTL/nPnL+Kh0ckS6n/i9NmAYzbWjtPnqnHndb3xP9dfi6nX9hSRLetA44ix13XriA9+eDumDeyN2wf0BN2on9TRN0W1HpHtMHvSYAzr2Rmr8wrrLVZe06m9MGdxrLoaRTyKoXcNisfdgxNAMZtpES61kd2PbhwIhqrvKCoLeHp8VHvckhKHcdfEgvN8d3vBJYvPI3vH4J3v3YqZo/tiSr+eyC+twP5jNfPVflxQgpv7xsmPAMx/++qWvAaF0POaON+UmA7itjY/HpiLpHj912+Mw8+mDJVn/2ilC3yWG6PRSW0c3Rzn9v698MTkIfjOmBQRYem4ndyvB8LbtMLK3MIGCcy1zTMqNBh3DOgl740u7UOwfNdBVPsRoGvrQ/cpASWgBJSAElACSkAJKAElcHUSUEH06ryvelWfL4GvqiB62arMj0/qiuiwNnh+3U58d2w/LNy4S0TKCX3jsG7PYRQeP4lvjuiDohNWFfjwNkF4cupQvL11P1btLsRFXMQtyXEiUP51ZTZW5R7CE5NTpa8+0eGgUGL+sVL8A8P74Oe3DsWHuw7iH2t34NSZaky9tgcYfk+33j/X78SPbhqImLC2OHj8pIh81ecvisgX0bY1/rluhxRwomjFD9XXtuSBhZ0m9o1rtCeRotao+BjQFUlR0tmYI3X+mu0iJDLvKkWouIhQ5yENXqbLdaO4cjuIW/HXtw8HRdK62rvbLKGa8/7euGuFZV3ncP91cVHY9vNviJjKcPi6GpmzRbZtLfeIIvmltrEJXSQFAp+R2tqynAPyzFHwHdE7Bh1CWtd2uN997+0okMJb7YJaYUDXSLz+nVtA5zEduM5G52Z0WFvZ1DUiRMRa5/76LLOPedOvx38fnoSXvzUBm356t4jmfDZN47Pz8L+Wo9xVhdHxMfhD2ijwvMZoFFbDglth2Q9ux46fT8dfvj4GNyR1RadQzz2ikzM2PARNL8OnyQW3+ElRmKL3dd2iGuOytA8loASUgBJQAkpACSgBJaAElIASUAJK4CtM4LKEzDP35B/vGi1FlHYXl+OE6ww+2HkAq3cX4kBpJfrGRGBF7kG0Dw7CufPnxf0mIbgbcpBdWAqe/91x/aQifVhwkDjsekeF4Q/vf4K8kuNo17oVIkOCQRG1fZsgyb1JN+iavEO4f3iS5ASlc+3IiVO487p4bD10FEdOuLCnpBz3DU/CwbJKcYZWVVdjWc5BzF+zw3Y/0j3KEH2GRDNn6dT+vfDKptxLdhH6e6Yo6iz+3hTcN6wPJvXrLqIoxUoTBswwf17bEIZkt2yBjqHBWLR1n4Qi0635k4mDxE25/+gJVJ6pf44Hjkt3HZ2NDHdu2bwZYtqHiGPRjO07X7oBKXRNTLFEaQpTr32yp14Ox6Lyk+LqnZgcBxbHemfb/lpzaFJw431j41w37D0sgqPvnGpbH5fYFYPioiS0muJ7oMZiXuHBQRjYraMImMwZW+46E+hwv9vp5uWzO6J3tIjETEnAvLNvfboPxk1McfTHN10njk2K8syBy5QRl9LY79++MQ53Duwt4xw7WSXO4Zv6dMWNfbphSfZ+eY+wT7omb06OQ/cO7cD3zLq9hxvNJUr366SUHggJ8oiw5jrogv36c+/ib6uy/aYOMMc15NXkIOYPK2zMZ8sfTPY0kvu1IXPSc5SAElACSkAJKAEloASUgBK4cgioQ/TKuRc6ky8vAXWINuK9Gx3fBd0iQrBg/U5xYlLUY2MINUVGutcYHp/58W4wLLxP5wjJH8lQZwpJ3x6dgvxjFXj9kz1S/IZ5NYsrXDh68jQKy09JuDdFs/V7D4t4xtyT7PfwCRfKTp1BZdVZCWN+Z1u+uE0Z+s6WV1IuRZeSYzpgf+kJvLI5V0Ra30r3b3yyR0RbCqWd27XBzX27yfmf9T8UhzfvL0bndsGSNoBOvufuHQ8WjzHtzU/3ijhLDrde2wN0v7IFt2iOmSOTJVw558l75dWcE+iVQlz/2EgRYZ+8dSiYn9W0xE7tEds+xKzWeO3VMQxxDldjs2ZN0dTHAVnjJPcG3me6Fjn++MSukm8y0LHc7uy29FSVFN6q7Xh/+zq0CZLNJRUur910UvIfn0deE525i7MtkZkO4UvNt8l7xdB85rWkuEzR+NSZc5KjNaa95QblBPiMPTiyrxxTWXUOz63e5jWv+qxQCOT9/+3SjzHqd6+i7xMLxblMoZD3dew1sXY3Xdq3FVGWG4orXcg+1DjpFthfzuEyrM0rtMcyCytyD2HKs4vAPL+BhHVzbENevzY4XnIN81w+U39fuU1+wGhIX3qOElACSkAJKAEloASUgBJQAkpACSgBJaAEDAGPEme2fMZXOguZDzL3yHEw2pVOTYpcph06fhK/f/8Tdy5ElwiDzMFIBykbhRUKofcPSxKRdNuhY+IEPXH6jAipdFAyZJciJo+lu/D02WrJVXr4xCnJMchtdIey0AzD7p9bs90MLzlEh/bsLOeymNKzy7fa+8wCi+RUnTsvjritB49ixrAkvF2Hy9GcW9vrzFF9wYI8zsZ8p32jI7A538qbSXHp0wNHJbSdbsmEqPYiSDHP6f/8eyX+eNcoEfUeHtNPHLhr9xQ5u/NapqhKIfl/X18r7sn7hiUhpUsHOYaO0afTRuKOv73jdY5ZSY6JkHtIJyQb58R8n/VpIa1agtXV2Vxnz8kcajuPBZ9MY6EtzplzvxSRjW5aNjpSn/3aGBHjKbBTcOZzwNB18vxgZ4E8f3x+5N/5+hcgokv3L18bg2E9o3Hq7Dn8bWU2GD7P54/Cam7xcZkD5/7jmwaK6H+2+gJ+8sY67DpCZ3NLUBytS4SlcD37liGSl/TueUtQUFpp8OC4y/Ne4vWY9rXBCTIe+35p4y75ccDs+6yvLIBGrrwWOrrpnmaj29t17pykDYjr0A5rdhfKjxafdTyez9ylv7ljhAjKvE8sdPbMsk9tpzbzivL9zh9FtCkBJaAElIASUAJKQAkoASWgBJSAElACSuBSCHiUqEs5q5ZjmQeS4ciZH+dJKDzzgfpW4S5zCKTMT/mHDz6xhQ52zZD2xVv3Yc6dIyWvp4R5N7PEH4pKXGd174sXL4rY2i0iFMy7SSGN4glFoXPVFyRf519WbPUKHeZcmJP0hzf0xwvrdwS8EjpQv5GaKAJq+th+4hR1ClMBT/Szg67CH94wQJyFzLPIsG3Og2LxvqMnxN1qTqMTjoV+6LKlsPabO4ZL2PWCDTuxcGOOhNR/e3SyFJiikOzb6B6kI5JjUDDr1iEU6WNSJOTZ6RDlOHS/Mu2A836wPzpYO7RtjZyLZQgLtnJRrt9bVOM++o5t1hOjw2UOXKd4tvT7U/GLxZvw91X+XZIU0U1jrtJHbxwAumm/+/IKfOQWis1+f698Hjo6coHeOzRRnMljfv+auBdZ2Mhc+63X9hSHcYumTVF6pgpnqusWecl0QLeOmH3LYHG+Tv3rYhGIydhfu7VfTyk0xPvHZ/EbqdfgV7cPk/tN7nRFP7v8UzCfKQVS39a2lVWoiE7nzfuP4LGbrxOX7e/f2yIOaHO8yRNKwffhsSniyKWDmv1SZG/atAmY6sB1rlp+IKivoG36p8N3TEIXPH3nSGQdKMHtf3sbLZs1xcpZ0+RamMZiYLcoeb/+7RvXg6IsBVzf97vpr76v5MbiYiySxvQEz6/diT9/6BFD2Q9F9HcfmYrF2fvx4vqdUvSLP2JoUwJKQAkoASWgBJSAElACSkAJKAEloASUQF0EGl0QZXEVhsN/UlAiRW4WbsgJOAcWZqH4afIuOg+k2LeloFiEo6TO4RJ6HdSiOY67zoCFeqovnBfh5cIF4PTZc7JMYY1OUla1p6DZqkUzcTk6++UyQ5xZcZ6CIPMy+mvbCo+JMEdBleHqfaIjvJx6/s7xt43izo1J3cTJOvutDdh1pEyE2/MXLiBE8py6JA2AOZfiFnNTmtY1PAQzhiWiT0wExv/hdfx15VYwpJ9iWUXVWXOY/dojMlQEuH1HK0SgorvPN/fjxn1H8Pib60G3LnOmUvSi4EkHIEWw2/r3wn+z9kgBKoqBFPXoXK1PG9y9E/589xivolEsPkQ3rq8gyr5HJ8SAgrNpZq4U9CiIT3zmTb/OVArgDOHPL60E0wH0jAyTLjqGBIv7mOHxPTq0wzMfZkk1eRbk4fX9eXmW3INmTZui+vwFMGy+rkYxlQWLvvfKShSdOFlrPlTmMf3FrakyB/bLfLhOVzBFaq4nx1wvruCHX1pe47miEEihmkW1rk+MxQ/GD5B7SHGUgqppfI55v1jxneI6W1jrlvj7N65HaOuWso/PGUVFCqUMe3/y7c1efZi+/L0O7xUthbHSX14hqR74YwPfi+TGxueP7/NHxl+L+CjyDkXvjmHihvXXX323jU2IlWeXx7/6cR4ee2NtDZF1bV6RiNO39+8pLvDfvPuxpBao7xh6nBJQAkpACSgBJaAElIASUAJKQAkoASXQWAT24unn92HkAzdgsOky7wO0XQO8kHAKizEKC4aHmz21vhavexM/voTja+2slp2NLoj2i+0gjsOSSpeE/DLvJxvFT0pPdHGaRiGHeUT9NbrMKPbwfxTOKIay+A0FHop4FJrorqP7ck/JadnOY+hsNDk52YcRb3zH+Di/WESXbYWl9i66GZmLkeH+FGl3FpWJeFp04pQtuNkH13OBYd/MC8p/gRodjtd0ao87BvQGw+ophjkbRbB/rtthC3HMlxqo0QXIok2sZO9sFAPf3Z4vwuT+YydEMOZ+Mn5geBL+9c2b8ML6nVi+65DcN+ZjpQjMRuGLzGtrdGjeP7wPvj++v1eFc94jjvvj19aIY5VOy8FxUeIiZiGtmLC24oT17Zu5OYOaNxOhz9fZSOH7F7cORXO3U3h8YqxcB/swgipFwFNnqyVcnrk26e6d9doavJ29XwRg3/FqW+f4dKyy8d50iAjCqTPVIo46w/rJ/N8zJ4rDlsdyX0FZhThS3966DzsPl4H5cO8aHI8nJqViTHwXPHXbcMx4/j0vwY+iKZ+J5s2aiNOX76WQoHZyjRSxTaPgz3vH9BKmBbdsgbZB5yVfLvOp8v6Kk7OrxZ1V2u9/4f06Q+o5Bwq7nx48Kg5mFvqi2Hljn67izuR4ZMG0CzOGJsl8maKgqPyUmUqDXilk/+muUVJUjGkGGCrPz4BuEW1FIKYgS0c4c6uae8250lW8Jq9QQ+gbRP1ynpSCpXNGIio7A/0X+owzdiqKpgVjcfrLeMhnl64qASWgBJSAElACSkAJKIHLT6AEGxZlI2zKeCTWGIz7VuJU7zSMr7kTAPdvBFKnYGhHn5NzliFzWxnCkwOdy+Ot/o9GjsGUGh349OdezVmWiW1l/vfZW4NiMWbKUPhOSfaXbMCilUcROcbPnO0OAi9c+vgehinli7DyVG+kOWGSU16bwPP1NxVeg2C3rpFzymvjYShzRLLXOJc+b38DW9tKNvi5joCH52BZZh7aCG9/z4uHjxOL6Y5jbUSq+/lgX9vg9/bXds9NZ5/7K8XRjXgCHbH8gYHAktVAuzw8/fwePCFz4XYKp+Y4fxN8F6/n+m435/lub9h6owuirGTOKtAM22Z1d4bQ00FGNyQdbQwz/tOyLBG6mM/yV0s+Cjhzug1/e8cI6atDSGvJGcgCPBR5KJwUlFZIrkEKTWwUTtsFtxSxhK5M5iEM5FClA5VFayjUHqlwSUg7Raj+XSOlGv3CDbuwcvchcaMyxHlA18iA82zoDrr66BZ8eGw/KR5DQY3X5ttYvfzFWpy2zuMpmP1j7XYJz+f1sDGUmC67Eb2iRbiia9Q0uj/nrt6OKf16ihOR+V9v/ctis1teKQg6nYleOwEwJ+vv7hgh7Jzzpxj6zQUfSK5TCpT/d8tgfHdcP9vN6NsP58JCV9mHSkXcYh5Y3hvfNqVfD9yY1NV2Ya7JK5LcqCaEnP389I31qDpXjQUPTBSB9v0dBRKqzr4sIdXq1Q9u3+HsdfLM+PpYUBw8W30eS7bl40evrrFzglJQN2I8RWQ+53yOmOuSczLtn2t34qFRyaD7l/efzwGdz6ZRlGfxp+KK01iVWyiiMcPmuY3jmvb98QMkVYBJOcBCVuT33OrtOFBWaRfnigoJxgv33ygpJOg+/uENA0UcNv34e2WBKKa+4D+6e+nKbtGsGTbuOyzvM57D98R13TrKM8vre2LRBr+uZX/9+9tGfuRLty8LQ/3+/S1gCgXOmYI7Bdig5s39Cuj8vGE6BM0p6o/sF7ktGxOy+8KVmo4sOETR6V+HKzUYq1+bX0MMTX/kQcyJb9WgSZfvXoPoZ7IbdO6VeNLc2emYjhwEP7n8EqdHIbovCmap2HyJ4PRwJaAElIASUAJK4CtFoCOG9gYyM5cBaSkoX7QSB30DSLdlItOR+S0o1i2+lezF0apg9PZVHinYbQOSx8Qib+Uy5CT6E1sJuSOGTknGssyVWBZWm3DqfUNqFVlFYPQ+3l4TMfQgeHkHV2bioL3Ds2Bfm9nkIz5yc4PHN33CV9grw8pMM5twJKc5ePmOL9dgCbre2EtFvOa94/zS/AjYNa7Nng+1aUtkdW6SZd/xkYPsg1UIT/YzQI2TuSER49OAZZmLsGFMqnVEKUVp6z7YpzifsVrFzSDE+orZtd1ze4DLv7B5yUsYd8Q9zvMv4Y6EXkgRMdRyixa3477eePSBIXhURFCr8DrQE48+0BOP+kzxS+sQjW3fFitzCyVsvqCsUvIY0gk4rGdnucSVuYfw4voc9OwYBi4HEtou4iI+2l+Mpz/YIs4wVitnztDQ1q0kPHfdniJxrrFyPMN1SypOS67EnYfPYNO+I8g6eBSPXN9fXKk+bGWVDsQN+w6LkHauoASJndvjniHXyD66WF/ZvFtyj3LedJPePTjBFn789VfbNgpH45O6yhzplmT/FNcoctFR6a/RBcqCRhTYokKDxSWHgFfj3cPT73+CIydcGNk7WsLN//PxbtAZSMGIrXmzpu4+IYIj0wvMX7sdzE1Kh21ch1BxM1LEZjvhOiPhyVzmXO4fniQuWgpxE5O7gwVujPgqJ7j/c+zkaRHQKIayKroztNscR7GWaQ7YL8VU3pe/r8qWV3OM85XOYPZjREAKYH/+MAuvzLzZPqzw+Eks2bZfRPM+nSPk2K8PScDNyXG49/n3wBydnG+ndm2kUvubWXu9BEt2RNchG59PzosiKItS3XptD3ucb47oAxaB2l5kuYx5X5kSge3RzNXiMua1O8VQ7jt7/jyM7M2iXU4xlPsp7nF+FFLpDqV4z9QQFG+dfcWEtREXKqvA85wXN+7CC+t2euWkpQ5LUdk4s+m2NAWvZKIB/lN1tlruOYVQunh5X+jA/MMHWXjjO5PkLP4AwUbBfM57W7Bi16EAvQXezD6YIqBbRAienDpMnlkezR8q5t87Xk7kPdheWCoFrFbvLhQHM8XuH9wwQNJymN75HGn74gkEEjQTUtPhcv//ADPLUdPS4Zpm1gAcofg3HxmOTZ7FccjKSAQ2OoRVz86rcumhtYWYPK0Hlo5djgkrAl+iCKedzojAbI5bfAiYk/Egur02HxNWWE7dUVbtuQAdHcdCdesGYKOblYASUAJKQAkogauWQOJ4jClfhI0bgClT0jDUvtDA7j2n43BbZiaol4pQGOF2L6aNF4dm4pgNWLRoAyICOTYpmI0px6JahVN7Qg1fsIXEtJpuVgDGVenrVC3ZexSITPXvNm34bJhYzi3sOR2UXC706tU5vjgzLcXTvgb7PpTlAWPSkOZWSf25OKsOroStu3qN4l4Jiq2x1Tk+d+Ysczs0nQJmjbPMtZkdRhRdiTJed8RQTEkzT5n/Z4zzz7SVeWveQbGxsP+vfA2h1oz1xb0OnngPTrqFTitkfi+ezt2Dcc+/JOL/Cwmc23G8lvku7pOg144Qy4eE1JcEmLg/hyjw85H34NHeAU65xM2N7hCloLb3aDli2ofg00PHpCJ8fFR7e1rJXTpIaPWh45XiHLR3+CwwtyOFI74yXHn/sQo8OKIPispPioj5z/U7Jf8ohbRfTh2KLQdKpCL73NXbRLyRUPtmFNg8jjqfIcBcmnSS0qlHZ6tpEW2DcM+QBFBYpCBE0ZXuQ4bo+st3as7zfaXYkz42BT+8cQA6tGktYtbqvELc+fd3bBGJbsCp/XvarjuG+TONwBOLNoqgy/OH9+osgmFtofLOsekUfHnzLilIxZyug+M6YdZNA20RkbkpN/zkLjmFeSUf+fcqcaBOT00UAZb3kI3h12xOh+jRytMyVzoOKdo5HaE8lvPn/0ToatNK8rRSgPz79OtF0Htp0y7ckNRNRLAVuYfw/97agKE9OuOPd42SsZi/9Mm3NwUM6aYwZ8Q93osfZq4Wl6UR59gJ3Y2/nDoMfEacjfeS4u37Ow7IZjoz535jHO4c2Btz3vtYQtvN8eJAbd5M8rX+4Ib++N8J19nuT3MMuZC1aRR3Z774oVSCv6ZTOF7+1s2yf9ara8BrNY1Oz+bNmgkr/njg29oGWfk/KfAxbyfzqVIApruale5NW7unSIodPb9uJ958eDL+d8JAjOodg7S57wR8Tk+dPYd5qx0/cZrOfF5LKk9j26FSESjJ/PH/rgfv3bSBve0CVTyFAu3sN9dj3prtXmKtT3cBV38y8TpJ8UDh3+RBdR68p6Qc97/wAXYXH/cqQPXA8D64rb8l8HOui7bW30Xt7F+XG59AxjO1CZo9UCwCXQPGnd4JCTiOhb6h9w3o6oo+Rdyznr+ZnKtHOKZoeQSDMxIh/5/CfSG5GzMQ/GQK0seaK8tGxjPZyGBfI8YBK5ZjwqxanLPu9AXmbH1VAkpACSgBJaAElMBXiUDHoVMwhRfsDnX3unYv8cstdlm2PxTGOJydPHelZY7xOB6BoPBwbFy0AamBRNGOYQjGQWxbloNEf3HTXpMByrzm47OTq0FtvDZaQmIwktN6ozBzGXKcDkxH2H6an7D90lNVCI7x9mJe6vhek7FXqrxcqmW2YzUcHlUGUkCb4xuBc0xsHlYyQ5v7PlGETgZD5lNtkZRDcN5Bbaz0f2bIhjhEva4/Zxm2lfmKnaZ382oJvGZNXmWuQHLaGLRhrH89Gp9Haqa8bq+Q+YNH63H2lXSIJ7ydjs/FaI9pafdgmpdDlI6wXtibNgRRnDoF0qxQe12cpyfN/jIRVAsa8RIbXRBt2byZ5PqMDAmWYkcsAJR2XbyEU1MsY/GeX7/7EShomHyIdIhN6Bsnl0Xhh+sUNplXkxXDKYyydWkfgq4RIeAYzBtJQYquUW4fHR8jbjmGfrMIDvtJiGoveTfZR1hwK8mDSYGJTjaKi8UnXHLss8t3SJ5FOijbtW4FOhv/snyrFKNhnsbjp6qkujZdeLUJohQIKf4yRyerxNP9yXmZ1qxJE8mfSYFrc36xOAPvff59ccPdk3qNCIzMW8qCTpwfRbo7BvaS/az8Xpsgymumi5bhzXxlOgBfsdLMg2zowGNj3lLel/d3HkCbVs1FTC515301x5OHaRTAKBT3i42UYjZmO1+Ze5XFmsibYe3kRdftyPgYhLdphXueWyrCoKn4zrymZEZnqmlc5/8CNc6VqRh4jRRDyZTVzZ2N131Dn64Sws2CQMxzSbHNdfYcFn26TxywPIaOS4Zp0/XJSvS/eHuTFGHiGCy69Nd7xuKpqcNEMPcXWr/v2AkcqfDOmcnnjKkBJvfrIXluOa/F35uCBetz8IPMVfI88nmmUE/hmE5H30YXLOfH545zYXoIjv9xPkV/q3gUz3l9yx55n3DfzsOl4rJkGgoWnKLY72wU+dnoWK3tOTLn8H3y0/+uw/P33QC6WJmygUWWfjpxkDlEhGk6dJkig890x9BgeZ9EtG0t8+d731/hL7sDtxOX4fC8776NOUTv/cd7tgOX1zmoWxTuG54kfJnfdO6qbSKG8rNA2xVOgIKm6xjm1+J0dF6B5Xp0brGWp2cwjNynuQoxa9abAZylPsde6asLX0Ywvg5X3BFHqLzJxcoQ+HHIgrcb1LqkbGQIW6eTln1pUwJKQAkoASWgBJSAEvBHwHYYwh2qnTjeEW7t371n9ZODwrJwxMQsQ+ayGKTFFCKzMAZpaVaEW42xKIot2uA/V2ZOIcqCghBUlocNJYlewl6NfowTNVDENsfJ85wlQuLRSIxJs/JtJiYXIjMzE4XJaZCcngeB2DFpmOKtebo7cF+jzyU1JGSeIupK6XUbFm2g09EIi5YrNEZEWl+HqGf8jpiCNIlsd1+c130Kx7Ztvu7PIMSmeC4qcXyanxyxHk7oOBRTRBF3bINnfAmpdydv9ZduwGZSUg4m/LMlad4PeS54w0qwQbq3nivbAMptDpHb7ss5lS/bct4HmFESihSUuB2i5gKcjk+3Q9Ts8solWoKez++x9nRKxck0ywhlH9qIC40uiFJIoujSumVzXLjIMN8meOTfKzGga0cJ+P4ov1jEylbNm4JuNTa6PCvc1eHpQKNbjGIZXaFSUf2MVdDn1n498a9Nu/Ddsf3wTvZ+qRDPYyk+Prt8q4har39ivUnowuse0U5CnimksPI9++reoZ2IqhSFOD6dhRSfMlZkS0VrFuB5edMuceYx3Jih0xRbmjZtilYtasfFvv7ytTHoGhEquVMpPPo2irl0MCK/2N7FkOY/fpAlQt2KH90huSJf3pQrAhp5TU7pLqHpHxf4txLzWudOHyd5QDkmr7e+ja7DYyerRNwkB7oB6+AIggAAIABJREFUGartbNzmbLy/P3ljnTgzyZWcmFsybe4SEbaeuXu0HN6sCR2y/UQUm/6P92yXJO8tG+f5oxsHgs5U01jN/kRV7QWc/vB+lqRd4L1655FbwSr2bBRr/7lup4Sx0zXIYlgUZflv79ETkq/2tgG9xCXKa3U2irQMxf/PR7tFMGQ6BxbxYii3sxkRl+czhyhdoWx0nvLZohOX47F7iucUP5lHN+263vjz8k9FNObxRgB0hsCbceiK5v/KXGdEHGYxIwqU+46eEHHWHMdj2KLbtcGwntGyzOeax/k2k/6AofCuM/UTD7cUlGDor/8jXTGXJ12yJpUAN1JknZgch1uSu+P8xQvg/eZ1m2u7qU833DN/aa3OUQrFLMbFH0GcjWkc7pq3RJ5NbqeLm8I30x6Q/fg/vIH8YxUBU244+9LlL4JAoBDt9piTkY45vlMKIGjWKycoXZApvh1+ydcXvoxZjzwI15xQzJq1D5PnjETKoTWIvlR3rB+3qS8ZYVyLedT3eF1XAkpACSgBJaAElMDVQsASytxCnDj5/JSscYhVct3M8dj7FMrCYzAehRIuj8TxSC7MRKadbNSZC7MEG/JciE21wui92XFfGYIixyAVG7EyOwdDa3GJ1inseQmFgDgNnQNyP1jwKRMbY8cgzcSYO48xyxRq5RrNBuBSxzdneot8OVh28KC3Q9SddgBwOET9jF/jejiAzzWbMU3RKi/h0bOzliX3vXOMn5N9EMHJYxCZ51tkyy2aB+rNa27MGUvV1RJGvZl4d+AR6rndLfaGh8Ouz156ClUe2dX75C9wbfMSFlGiyzMVJyf2BIYzX6jVAuYE7X0DTrrD300u0Zqu0JdQ0J9h8uHiMG3MS6xd4WvgSBRC2ejeZCGl/WfOgQLVhQsXRSzlPgqDdL+x7Sk5IY6vQXGdsONwKTqFthFBiOIOw9SNyyznSJk4LCkysQL6+YtWJXoKlikxEdi8/4iIc+yTwk2x273H/RQWmVOU4dbPrbFChjm++R+L0NCxSuHM5HSkSEaxzwhPMtla/sNch4uz90sIv6/gZk6jmJjnrlhutlHUpaPwf66/VsQzbh/UPUqE4/9szhVBdELfbuJgNOc4X8mIrk2G2VMc5bkpXSKl+jjdhhQ9P9hxACN6x0gFdIZ53/fP94UXxVA6cVfOshL5sWiPCQOnsMdWdso3szTvWTmS/t+LuOu6eAS3aiFCYuWZs3jmrjGSc5LnURzjM8DiQqt2e0LGzdzvH9ZHRDYjoB09eRp3zV0iz4w5xt9rj8hQER7pPHaKzqfPVuM3736EQnelc7o+vzmyD55bs11EShboYuEq0yj08n7tOlwmBXtOnjkL/mMjs++9shJ/TBslQiefAQrqf12ZjVe/fQtCWrUUJzCvkUJ453Zt8LMpQySsmy5oFnpasGEnfjFlKO68rrdIl2TBJiHzTZvK82+eNdnh/o+I2mgiBZT4YwEdl8wJS4GWhYVMM2kCKAwzpQOfrX+s2Y6fThwseUfnr9ku95IOTLqo2SrPnBPR2/RR1yufjR9PuA4UN51iKM/j+Gerq1FSeUqES7qSKc6adktKnDiWGc4eqPH9xiJQP7ppgAid/Lz490e7pbo8n03TDh6vlCJL/9qYI/eX7xlyCpSD2Jynr18sgcYWNCU/aeg+h3Pyi72+xh/dV0iOwZwMd5RB/Ei4MkaifHchPD+n1TEDuk0PTUXRtGAs9soPShepI33BWE9u5Dp61N1KQAkoASWgBJSAErg6CYh4ZYU8W1XBvS/ThG2zSjqXUbYNmaKfliFzUTlig71dj5DiQYWISavll/ucbBysCkfy0I7oiN4IzwzkEuW8fCuMu8eDnyI9tgPTXEPN8/3l1HSKdDmFZQiPMfbQmufbeUDrMb4dZh9uVX8fz6pHdl5T/xXvvcfndfhxVprL83o1YjQFSJMTtja3r9fJ9opzfEsIpnht765lIRhhbnOqt7Dpc4qv0G52S1GlNHHE8nxPWgbr2TSHITjsMuR2tXu/5AWKmGt6p+LnR/ZhJMXQ0k2Y8dYevO7Vk8chekfCzVgw3JZ45SiKpj1zT0mOUCOSUiSflpaKp59/CW3XeELwvbr9DCuXRRClSMTmFAUpdDgbhTcKjnTYUWyi05COPgqWFCapHeUcPi7uMeatPH/hgrhOWdzo35t3SwV5t+4qIe6PTRwkYe4ML2b0LXNnUiBlo+swvmMYPi4olrBf48qjoOKcI7c7BSqGblOs4zFG3HNeg79lin9Tr+2Bwd07+dst10fx1bTkmAi8+MBNSOjknTOO4h4L6azbe1hErW4RoSI2kZFvo9jMf6ZRPLq9fy87ZJtFg5jC4La/LsbGn9wlbsOtB4/Z7juKXSZ/49nzF3Da7XpkODlbINGJVeTnr91hhpUCN87wdfJ89sOtUnDHPsi9wPyPf7p7lIhqZh+dkYHGMsewONNb351iC5tGsOY9oiuZldDZxl0Ti389eBPe3ZYvxZCcYh4FcgpqdAgz/yWdyP7aBzsPIPnn/8Kk5O7i3qWbkfeJfdGxWVLhQmKncHk2KBBTYGVOVAqwnCefaXM9pSerJBcux2nPauktmstzRXHUt7UNshymdFczZyhFXIamU6Sl8GkaHah8Pif06SbvF4a1v70tH4+M7+8uhHRenM8UVSmKsrFA1jk+WHU0iuF/SBuFuwfHe90j52l0085c+KGXwMr5ThvYC+HBQSKi8vy3s/cHdInyGfnZ4o3yrPI5/NFra/DpgaOS98U5Fu8zfwCh2P3QqGQ8ddsw2c18u4+9vs7+0cR5ji4rgS8fgWzvXJ/u3J41xcwYR15Rx1WK09bf51l71Ew1cKb+wqpjCF1UAkpACSgBJaAElMDVTcA7v6XXtbr1G5PjUXJZMiR6fKJVmChALkyvPuwVyx1KEdKKl0zEeIa0b9yAnn7zjRqhjx1Q4HPmo3Tu8whn3oKc8xh7EvaCiG+eNSslgNFDZbvz/PqNb3XnFm5LGT5ubbHmxf6mIJHO3I1tfNIJOMLV7TlxwYjOXhsdK7z2mjU6ULIXRxELR2Cq4xx/i4HG95/D1VvW8/Tnz1EreUFPMalVDKbYbmBLcHbFjoGnsFUJyl0cbxE2RHiLxhRrg1wuLNoQgSmejHqegb+AJRZVGsyw9zXuwSOGYMEDHZDy/DZ0u3UqppmUriKUHsbka5zUrNygVrEl4Ik1L+EJ04/XtZRgXOYmO7+o164GrtRUYxrYkTmt+vx5tAtqiZNVllhjtvOV4g/FT4qgFN4owlWdOy3hsrnFxyVPIV1/b326V07LPVImBW827T+CgtIKVF+4KGHKFIFY8Iei2n+z9kpuyNe25NmhugwxntSvB/6+ynKCUqy6IbEr5q3ZJjkOKQ5WVp2Q8SlYUWxhn9FhbcEK5UYwpchG0YzhxueqL0jovPN6Ai3/6NU1mHPnSPSP7ShVx9/Zth+P3jBQBOBPCkpAJyUFqle+dbMIpxzbt7GaNsOQKYwynynDlX9zx3B8c8EyLwHKeR5FWxZQYp7H6xNj5bhnl3+KgtJKybPIYXht5F/pCEunQGhaUfmpGo5QE25tjvF9pUP1WyOT8eMJ1jWa/e/tKBBXn1k3r3cNihexjQ5Djv3y5lwpmOV0p5pjzSuPpdD2G4fLk8LyL9/ZjMcmXCfC4dq8IsnpSdGSuTbLXWdx+4Be0gXHoTDH3LQUMf/y9TGm61pf+WzQRWoaRVfeLzKkIMm8s3Qctw8OErb/b/IQfGtUX3HdnjpTbXN25gpl3lPeK94L530wY/CV+yiojuxthcLvKCpF9w6hYBEu0+gIpVA+pEdneU4Lj5/Ct0b2QfNmTWWO3xmdInlGme/VPGMU1Mk5UOsTHY47B8ZLoa94R75Svk827TsirsyhPTvL6XRuG5e36Y/h+r9bukVWH3tjnYi+5v1kjvH3ymP5fn3tO7fg2ws/9BJEWeV+SI9OGNErGqPiY2wRmv3cNywJdJZPzVhkO4P99a/bvhgCYW5XY52ju5htR1v9CXhyiNZ0zY7DgzU68q0gbzlEaxymG5SAElACSkAJKAEl8JUn4F90sxyifuDQKZpZiPBwc14AUc7n1JxlK3EQsRjjyR4HJKYgNm8lNm7o6RDGfE68hFWPIFe/OdldMxdmUBsYDcve/pkXyrFhUSasMPYybLND5cvgKUQVjuQxbeo1vtO1W+vUGGJe5RzD39Hm/lFvDnz9Thetby+sSl8VFIkIyeVaU+Sly1dEz/EdrcJQXikWjDDu7pUiLt3DaTEozMzEsuQ02M7asnBExrogJZa8wvJ9Z/RFr/fEow9A3J1Pj7wH3yihAxR4wSmQyhStUPiuS15CRju3c9RRXKlgyUsYB3cYfiNfUqMLoqfOVosbkWJJ65YtxNX4uztHgk7IjiHBeGH9Tsk/yf09O4aJs3FMQixW7S4UYTI2vK3klaQQSQHriUUb8Ps7R4rY8e/NuZLfsU3LFvhH+g3ixHv6zpGY+tfFknOURV1u7ddDqtDPfHGZFEhigR8KscZZR5FuVHwXybPI/JAmn+LdgxJknGc+zJJK2jyfTlXmXOS8KQhVnK49t6W5N8z1Ofb3r4sAypyTdM395OZBcn1LdxTIK4WsazqHi1BF0Y3NcqECb23di98u/VhE38duvk4cljOGJeGWlO7o16UDnLlEWWzpicmpkveTIeJ9YyIk7yQdjBTbsg4cFQ503lJgI/fq8xdQVe0RQRnaPT6pqzghP84vrhGybkLnzfX5vv7+zlGYnnqN12aGQjMsny5S0yhqsoDSr24fJvkmmRKBIfIMB39wRB9xeDIk3DdEn4Irw915LylSkxfTJzBnKa8pvG2QODZZ6fyHNwwQQZjHsVGwo3DKSuXGMewU+szc6vvKZ4EOUc4xKTocN/XpKoWYyIhj0hnJcHoKy0xjwIJNFDFdjuJJkSGt7Ty5rCTv2yjsUsBl4aueke3keimITu3fE7f1twRensMrfOnBCYgJs8LUf3FrqldXfO6Su3Twcivzmeaz4Wx0So9N6IKHRifjhqSutiOUnPncr9tTJAWs8krKha0RRJ19BFqujxhqzp3crzuSOofj0RsH4t7n3xNu8+8dj7rG69WxHZJjOqggakBeQa+NHTKfEtoK5RXHrqArvAxT8ZP30+PutKrMX/qo6hC9dGZ6hhJQAkpACSgBJfCVIlCyAcvEl1W3Q9TLeekOA5dt9XSIUsjbVkaxyyp25OHMMO9kLMtciWVhjgr2ngM+lyUKe4hMbYSQ7FKcqgqGFKov5dTDMHTKUAx1XoUf8ZB88uoxPqvAoz7FqOoSDSV8/5Qd6n4p1y+irCNRaXjyUKB8ERAc4+bnDPW30iPI5dspGiiSptQo+sS8pVXhyUjk/9KAZZnLkJOYgvKNUgkLPbHREkTZmZth2hQvsk7KX+Bye3RrC9xH1yfa+BFDARMq7y+MHihDtyH3YO+uN9H2+Y3eFekb4aoaXRA9cuIU4ju1x6rcQ6Dw06FTeymI8tH+YgS3am4X7NlTXA46BVk8heew6NKQ7p3Qslkz/G1lNpo3ayKFYuis++7LKyVkmaIqQ6EZ7swQYjrm6N6bMTRJQuqLK0+DxXDoNKOIxgrvdI4y3P6uQQlyHJ2mx11WbsLRCV2kH3Lk8awOz+rlDIVmyPvpc4VS2Ca+U5iE5dORdynNFA8KdxeMYZXz7YXHRCD9f5OGgDkeKUZRNGLRGi7zTb3tUKkIgF0jQqR696/f/Qjv7yjAPakJSIqO8BJED59wSb7KJyYPkcryFOLIhiIWHaU/m5KKCX96U6ZNIY8FiE64zoqAbK6F8/zhf1aJ+LZwY47ZbL86w83tje4FioD+BEYKeE4xlKLdTyYOkqrzzFH6yubdeG71NrCSuMk7yRQK/kLIO7RtjbEJsbbbkMWMfvrf9eIs/ud9N8g1UeT7+ZRUEYGZS5UCNOf25w8/xdMfbPGai7kGySFr8i6YjXW8UqBkvwzNZ+g2r5H3j65MpligUPuLxZvkOaT4PCmlu/TI5900hsKzMcTen0OUFePpxuzUro2IghQldxeXi0D/P+OuRVALS6CnKMscn6bxerYVHpP7f2NSV/SMtPzzTBdh2oHSChFYzTpfKSLzeXRPS3bRActw9AUbcmQuRtik0H25WtfwUOmaoizd0yN7x8j7khspzjLHLD8vth46igeG97Hdsnzf0N2t7coj0LgO0RR0CwWK86/yCkDM+2mKJ/kLmec2uLBZKsrX956rQ7S+pPQ4JaAElIASUAJK4CtGQCqDl2HbSlhuvINHETvGO0SZRCw3osXGdl5SiLIjtI3D0LgxEy1Hn11d3DrXEy4+voYI5u4d48eUY9HKTCwqd4ZQOx2VPDIIsdYJrPrhcFta+zyVHcxBvseY7Z7XcEldXwJLD/VUabeO8D2/HuM7ChN5RqlrKdD4piiRWwCUqu8eB2Wm6TY8GV6R/mZ7ba90kNqO2MDjhwUDvgkM7fQJdv8UQKsQFBlhpVEo43ORhrSO7ueCz4w99/HyjPDZysx018+gwJ5SjjwRzI19mM8SRdGVKOP+oR2ZgtW7BXu+83vv+HzWjKiJtr2w16tiPEXQe3BS7MYMjX8JbU+659S2F15ruwfTTvbC3geGIArWfhM6f0fCQESxlBTPHT4VJ4cDzFXac0kHq2hTI1xaowuizNc5oFtHvL4lT4Sy97YXiBuTghGFvr0l5SIo7TlaLvkY6azbsO8wHrt5EJ5fu11yCZa5qsTZt7v4uDjuGPLNUFxTPZu5LWffMlicbBSoKID5ugpDW7fEvmMVIiJR6KG7k+7Q74xJxm/e/Rjsg6HTLOjCtnjrPjCcvar6PGZPGoL3dx4QkZb5S78+OEHykDaUd5hbEGVBG4ZRz51+vVznHz74RLqcP+MGEUO5wnyRsycNlu0UoZhHlYLYf7P2YPrQa/DI9ddi0af7JJ+kmc/b2fuws6hUBK1PDx4TgY7uQApkFItM/tZWLZrJMSxK5duYm/H2v74tbkqzzwhkzkI+Zp95pTjYrGlTWaVoxXtHl6S5H8zl+stbh4q7lQfRsZr+8grkHPZTwc/tkjV9m1fm+Pzac+/i798YJzlVf71kM67rFoV59463c4nSfdqyWVM8uGAZdh4uE0H4zLnzyDooRnLTldcrBUn+u5RGFzIbUx7wH4ssUTw0jcI1UzzwPUDX4nVxUbKLxcJMi23fVp5dI6ya7eaVIiuvd9F3p4izmcIqj6WwT67MCbr10DERSXlv+SMCQ+HTX1ouzy37Gd4rGr+5fbhUYqcbmY2i8ScHavJYnVeIY6es1BW8h3SRsqDU8l0HzZTsV+YgvVzNFLTiDx78YYLPEj8nXtmUi1e35En+XY5NcX26IwEMPxeYlkLblUegUR2i0/tiFN9+qenIQgb6G9Hwyrvszzgjd2ElFGLWEqurbqw43+UYZs16ExldghHmcqGhsrCE2Me3ko4TpqXDNSIHwWs/45T1dCWgBJSAElACSkAJfFkJUAxzuzxZCMnWN+V6KGJ5ihmFJxuBKsDF7l2GzJVlQFAsUryKAIUjWaKkM7HNFYsxNZyhPv11HIopaWEigGWeYiEi7qf4Z0TUS8nhafp2nm+2eV4p1FrX7hAePbsbNH5OoQuxKXUw8xqDK37GFwfnQdgld3m/LChydiKLNEmz3JiZmXl+RW0e4uvotM6jaDne7ej0M751EBJjwrEtUDEk9zHywsJIUijLEQZvhPdC77nzeF9Rlfci2M4ta3Wcs2ybJYa68452DAtG1TZ3BXreneRLloGdM/7My1FuwdJ0ZCrGm3Xr1QqNt8p5mz1DYPRRq4DSPfDeb46zXpmr1HO8976GrDW6IPrJgRLJ28g8hcyhuXDDLvzPKysx9poumNKvByb16y5FbChavbs9X6rFU0CiW/LOgb3BXKLXXxMrwhdzBi7cuKvGdVEEokOQog8relP4822HT5yS/I4UClloiQVpxl3TBX9buU2KFLHoDYssUWyiM/HXtw9HVGgbcaBRqDxQWokf3TgALKTD0Og33XlNfce5lPVz1edxT+o1GBQXhR9krsL1iV3xwPAkuQ7ffhgWz4raK3YdEjcniyttLywVke1300bg4ZdW2KHPdwzoLRXNnRyM2MeclxRCcRp2BXtnzlDnuM5iT9we1tr60kyBii5RCrO+jSIb711BaVfsLCoTVsztGh9lORddZ87hra37QEGQhZwogO896nFLOvvjGIHylX568CiG/zZT5vHcvePFKWzSILAPiucUEek4Zdu4zyqo5ezfLPP6nazM9rpemYdzYNdI+zBxUX60W9YpVFJo/vqQa8DCUgytN4IyD2ChINOY05ONOWKduUXNfr6SU0Rbq6I85/rytyaIGzW8TStxS1IkZBqEPy//VCrIZ6zYilz3tfN8Oky/Pn+piLZGkKfLlO5K30bX5Y1//K+kY+BYG/cdDhh+XlLpkueOArRTCPbtsyHrJs8pz91dchyT/vyWvG+N09r02SMyTK7LrL+4YZctlppt+vrlJ/DQkxl4yL6McchKbY/cjRnoL1XT0+FKdefRpKPSPu7LvzB39kiMohhK8XPsVDwOoOCZ+Zj1yIOYM3sqJoe2R/mh7ciox6XOnZ2O6e76fibsniJ1cHoHnyrzU+vRmx6iBJSAElACSkAJKIGrkIBXOLVxdZrr9F03292vjnMTx0+RjUMdUcsd7Srn7uPHOwQyn65qrnqPLfkj7YOcoh3FU3sHAO/zrD3+tjnPAWzXq/dm95rv+fUc381EOnGw8hoi0HbnQSIQO8A693ktc16msrzXDnvFV3y0d9RnoT5zDdRPva/B/72ocX8+y1wCzfEruL3RBVGKYhTgurQPEaGxc7s2eGBEElgsKS4iVFyaFIQYWkyx9P7hSeKoo7hDByfzLV7bNVKELcqcFF64jU7H9sGtJIyYjsWQVi3Emdg3OlyKLVnV6SulSjzFQIperOzNsOPeUWHiLqVuyryVbCzS8s62fBGtWISJOTspvHwj9Rp8f3x/PPb6WhG1OrULFmFwR5F/R2N9nhkTBk635OMTB4mDcfHW/Xju3utF2DN9MCT//R0H8PT7W7zC4rmfIjCLNbHozLSBvfGPtTuEG52uE/p2k9QAFHfZKCz+9o7hwosCoQnLprOQzVcMpHDHOfoKpS2bWxXbTZEeOdnPf1jdnP/YKFLfMaCX5L+kkMoUAG98ssc+i6kIfnzTdfjnup32vaATlveMTkcKgYEa500BlqKpEUPJjNdLAby+4dzMC8sxrTDwmmJ6oPHJKKKtVa2dx2QXHrPvEx2bdEcP69lZBMviSpeEzQ/v2VkE+DV5RdItnZ4Du1nhB3Rj8np8G4+hY5rPJef4+/e3SD7ZH980UN4H3Mb3ANNKmAJGkW1bSyoG46JmvwfLKvG1wfFSPIxj8MeBQCImxVSnoOo7J7NeUXUOdN42b0VB1OJo9n3WV6bV4D2mMMr3OotW+Yqh/Dy4Z0iCOLzJj0L7ixt2ftah9fzLRKBRQuYlbDwG2L0G0eIKfRPRDBdnrk06HCe6xcPLdA2fd7feQrBn9Ixn5iND8osex8Jn6ucPDdQXMM7TsS4pASWgBJSAElACSkAJKAEloAS+ggQaXRClMHWw7KQIY3R+3tSnG55fu0PckKwWTRddueuMCDsUsyi20cHJSvAU7kwuRoaqM0/j3YPjwWIuFL0YykuBj7lEP8ovxuHyU5JjkHk1KYheuHBRCjpRVKOIyn+vf5InuUlZSIgh62zMPcqQ+qLyk4hu1xYvPnCT9MvclmvyCvHk25vBAi8MJWbV9mMnq6TKfUOfj6CWHswUsygQUuCkoGPacdcZKTb1n492+3Vi8jjyZPGpScnd8d1x/bDpH0ekqBD5tWnVXNyuPI4uwmvdLkRejxE6m7qr2fsW8mnWpKkU1Fm/57CMYeZE5lZ/QSKqmX7Mfn+vFK7ZOBaFPd/GwkZT+nXHu4/cimU5B7Fq9yHEtg8RFs2aNREh1fcc5zqFUz5j5MhcqeT11G3DJIycQpojet15mtcy7zOFt3PVlxYyz0JfDN9nmgae//bW/W5R1RKsf/LGOtC9yvQL/9q0S1yrv7x1mDy/Jv8si4Yldbbq9R07edqvs5Fi/R0De8kYLELG9w/Z942OEJc1uf504iAcPF6Jf7kd1OcvXsT/3TIYdNLOW71NhE/mZr1/WB8R/cmLz85nbRRB6RSmEE+Ojdk25xdLrl4K90zDQAHa6Uqm6PvtMcmSe5jjkunPF22UwmyNOQ/tq/EIfKaQebu4EPNfOt2i7vm5c23SBTknIx0P0j16tYTR29cOwFXoDo9PwdIUyyXrcc420r1iGH4jdaXdKAEloASUgBJQAkpACSgBJaAEvgwEPEpdI82Wwh4L+ozsHY1/rN2OmaOS8crmXCxYv1PCvynWsYo0Rbxnl3+KN7P2SjEc5iw8e/6CuOfaBwe5Cy4VieOzf9eOUphp6fYCccV9c3gfnD5bLWHtrLzdrnUrcedxf1Roa8R1aCcV6gd0jcQNiV0ljJsi6Qc5B0RApQOUuR8pajFcnkIpq7cXlFXi7kHxIjKxWjtdjBRLKSpSoG1oyysuF0GLjkk69JibkULP9/+zCiw+1DU8BPPX7hButY1BMZDh6RP6dMMtyd0lNQHFQboFWzX33EoeR3E4v7RCKp379sn5OBvdhO9k78db6VPAgj50qV7ERYzoHS2H0Y0ZXItz09kXc0ySKwVof+5HHksR7/YBvaTiPKvOO5sRDp3bnMsUkenmXbo9HyyuxJyrdFO2b2OJtlXn6r5PFKOZj5MioVOUdo7jb5nHUoAd1TtG7h/TNTgbRfprf/GSc5M8ZxQ4WT2douWMoYl2oSBWk6fYbhrFZBYWe/6+G8SVzDQNs15bY7s6f/PuR/Is9+jQTlyUFPZNY8j+/2fvXsCrLO+83/88AAGO9bRwAAAgAElEQVQEIUAAmSCIYIMEhWJLojODikCxpmW0GXVmb2ScV6bFw8yo7VRtQ3qwrwfemRZTN+5pkT0zyBulvMbRAkZIW2VBiYkmSCoBRNMYCBBBBTlo2df/ftaz1rMOOUJwJXzXdTHrOd7P/XwW5br8zf++b6satqH1NuetVVuPyRigCwf1c5c0fvSJO+Zf39FvmwrD/ndqH6vAPpUfr8r7Y1eZbfOz3nbleLc42xWjhyrnouGaM+li979X/5kW2Nu0E7/e8m4kmPbP8f15C1Rp1v1tq2JU3JD3yDDvw/W6f8HyVoeGuypIV0XajeYWDS6sFPkpk5u6ytHINW3dWKdJC9bJ5hM9fJM3NYqF16c8aG1rd7gOAQQQQAABBBBAAAEEEDjNAtEU7RQ92EKm/9r0B1fZaUPEbRjuBQP6uuHDtiiOhUKLX3nDfV96QbpsKPpTv9viAlALdJ5Y96YLm2wovQ2NtvDFAkMbFr7mrV0uQHr/4McaPfh81ez+wC1SZJWiu/Z9qCH90jTz0lEu1LNA0CpMbaX27z8fcsOxraLNVra3IM36ZQHUD7+Wo+ff2KFVFTv0L1+Z4qoObbjuJ8c+c/MUjhrcX/cW//akAhebt9FWirdV0C2stKHA9rGKV1sQqj0fm1N0ZcV2F9w+ces09x7nnm2rnnuVmdaWDTO2kNdCaKsi9D9Nh7wFcX6/K3F+TZtf0gLqH349R1+ZMMq/xX3bMOU+Pdr2V8WmQrCFjCyotPukxHlHrcr3pidfdItLTR6Z4SoY7UHW77YEz8EFtnZ/eFgbtr+vGZde6EJRC/5a+1ilp/09tHDPfo/2fEre3OHsxw0d4H6/1u61KlALQf9i3AgXvvq/kwXj9vsEP1Z5+qOv58jm/Pz2c79zVabBIe42LP/aRStlc8bOzh6VUKFp/4+Iv/33NfqP22fq/plfDDbt5p+1+T9P9mNTINg7DevfR/sPtW7d3ufZ30GrsjUns7B/T7y/R4ktWUXw3NwsLX3tLVXXRxetSrySI11JoPlh3i28xfrwMPoWLjlzTnlhZ1vet2Nhalta5hoEEEAAAQQQQAABBBBAILUFzulxxeyFp7qLVumVM2a4Wzzo2fJtuuGyi1zQaEGKBYM23NYWBrKqTauq27nvoKZdkukWkbFA7dM/nXBDwb84KkObdu5x1Yo2fNYWFbKw6MAnx9zw+qH9+mjPR5+47eN/8oJTC1BsaL5VGtriRbZCvYWuNlTfKvus8nP5prfdEPxF+X/u5oS8/aoJbtX3h1aFXH/+ecZkt+DSgqsvc8NxbeGak/3Y/I3WHwsvn95Q41a970ib9n62CI4tUGXzs9q0AEc+/Uz/sbEmUm1oIZ9NP/Dc69tj5mC0APDmL12ix9e8Hrk22Af7LcrerncLXVnbZ4WHvJulVdRa9W9rH/vtLNS0VcKLN2+LTFMQf9/ejz/RKzV1bvqDEQPPcxWPFlj/bN2b7bKxqk2rsv3a5WNcEN+WPlql7tyc8W5+02WhmnaFohbamr9N8RDauVuBWQ/iX9HtW7Xsqsodrlpz4p8Ndu9pfS57+49a9HJFzD1WLWr9sYrqdeHFtGIusNGzxz7V6+82asXmbUkXjrI5cvun9XQVlf6UBdbnwhc2astJzIPr98P6bguk2aJZP3vlDTd9gX/uVHxbMD926EA3rYD13yrBt+896P53uWbru27e3y31+/T7d/a4vz+vbn/fVZ4Hg+NT0Q/aQAABBBBAAAEEEEAAgdQXePD6L6V+J+khAikucPz4qZ0OLxVf93evvJLQrU4JRO0pBw4fcfNcWmhkq7R/cOiIVr/1rltEqHj+9S7MS+/b2wVDVtVnq9Pb6vI2xNcCTBvubQHirAmjXEC2/u0/yoYF28JBjR9+4qrzLPyxqrcPDh9xC7xYGGbXDD6vt6sotTDKFvuxEHHG+JEu6CtaX+WqTi8ZNkCffnZC/1dOlgtNbUVvC2MG9u2l2RNGuTlFvz3ri/rhf29q02IzCbJxB2yI/H9XvaNny7dHFhOKu6TNu4eOfeqqA786cbS75yydpZe3vhdZVMhCOgsJ46sfLXC0Ydhma8FWso+Z2hyn5pH9Z4PdPKClNe/pF797q81VstsbD7r5Wes/+LjZQNSebZWyv6rYoabDR1yAavf9r7iQMFkf44/Zb27Vk1Z5ar95ax8L123xLJsi4X9vfrtN9wTbPPDJUW15f3+rYah/j/XJ5ku159rw7z0ffqJ5T69NGkrbPf7iWP797fm239WCbZtT1l+8yaZjWLz+zWZ/8/a0b9dmjxisLwxP1/9aW5FQpdretuKvt/+tvrq93v07cfbZZ2vuL9fo4Zc26z82/sH9Hbd5Y83S/k7aHL8WiBKGxiuyjwACCCCAAAIIIIDAmSFAIHpm/M68ZecKnKmBaNvGQXfA3hYAqnxvr1us51v/tV5/f9WlrqLN5ki0Ci8LKi3EsyHaFnLYivP/z2+q9a2rJ+p//PkEFZdv07++XNmBJ8sFg8+9XuvutWpAW/Xc5lP815cr3HB8q6785rSJbrj6Xz/1kn70tRwt3bDVhbPf++qX9MCq17Qo/y9cEGqVfKfqYwGgP1z+ZNu0KldbfOafr5vs5qS0Ksu2fKxitrWPBXL/uOK3rgrPFu95sqyq2flAk7VloZZVRbblY9WnFlLbkOdxGQM6HNrZcPG2fmzI/N6Pj8gC2/jQuK1ttPc6m7f0wf+zwU3hYHO0WnjbWR+rIi18YZMuHOTNMfqjF3/f7tC3pb5t33vAheo2fL4zPlYp+/WiF1zQeTLhcGf0jTYRQAABBBBAAAEEEEAAAQQQQKDrC3RahagN07UqxbuvnaS393ygXfs/chWfT/6mSs/8fpurjiu5M88FK7bgjFWS2urnVt1mcwZ+Z9YUvdf0UdJVuNvKbqvR//DruW51bRuGbPOR2mItI9P762+mfkG5Yy7Q069tla3kXdPwgb7xxbEuMLVFmv7hLyfqtl+udauKt/V5p/M6N3R+Z4NbTOqqiy/Q1oYmN5T7VPXB2reqS3N7e/eBNleHdvT5FtRWvLe3o7e36z77u3nJsIHasLPBVSO36+aTuNiqN61K2oa8t17HehIPklzQa4sNrarcro+OnNrydxuSb8PZX/lD3cl1soW7rQo6uMJ8C5dyCgEEEEAAAQQQQAABBM5QASpEz9Afntc+pQJnaoVopwWi9uvYXKLnnuOFm8t//7ZmZ492FZI79h7Uv/71X7o5Kd/d/6EeWLVBj9x4pSZcMFiV7zW6EDK0s0F/8+UvaNLIIep57jk6cPhomwISqwj90uhh+vrlF2n8BYPcsF4LC20+zGHn99HS22bIht9b8Jo7ZrimXjTcbdtcnDa/5ktbdunf516nFb/f5qpYT+nfsk5ozCz//dUtrpqzLcPF29sFq+C0cLS7fRoOfqxd+z6SDX8/nR+rSD1dmvYsm9O1Mz4WYNuCVnwQQAABBBBAAAEEEEAAgc9LgED085Lnud1JgEC0k37N2j0HdOMXL9aUC4fq7hVl+rurLlVox/v66JNj+tqkMfrHFb/RPddO0oQRg10F6Rt1e11lqA37/d32etn9Fmza0O1rszJ1lqRPjn8mG4JsH1tpenj/vsq9+AJ9e9YUNyeorUL+YtU7bp5BmzfzoiHn69n5s3XOOWfr+Td36t/++i9cZagtzGLzhr5R16h/um6y7nv2t/rxnFxdMOA8/cN/vHLKK+s6idiFXp0RhnZWf1OhXVv46XSHoanw3qeiDzbtg8372zlR66noIW0ggAACCCCAAAIIIIDAmSBAIHom/Mq8Y2cLnKmB6Fm9v/VEp+caNnT9P/9+ln67rd6tBD7/L7L1yOpyt0K1LZp0z7WXuxXnV1ZsdytHf++rX9aat97Vv5VWxlQn2oJLtqCLrSJvq83bsF2rXrSh9g0HD8nC1OAcmeOGDtDYjAG6dMQgfXXiRep5ztlulfte557jFvGxgHZIvz76/le/pP/c+AflXT5GX5lwoeYtfVk2ByofBBBAAAEEEEAAAQQQQAABBBBITYHDRQtSs2P0CoEuJHD4cPcf/fnj73434RfptEWVgk+yBXO++6vX9F9/P0uHjx3Xv/zqNf3kr67UPSvK9GbdXjc03YLRH7+4WX8z9RKd37unrrx4uGr3fKBxwwZq6Wtb3erxFnYGA8/gM4LbWcPT9e2ZX9TAvmmy+UnnLl2rOZMu1uot7+qbfzlR+Ute0vNv7HTD+Qu++mX98MVN+sYXx2n+X0zQN/9zHWFoEJNtBBBAAAEEEEAAAQQQQAABBBBAAAEEupHAaQlEzcvCyH/637/VQ1/9kj797IT+/Xdb9D//6ir97/JteuHNnfr1ll265gt/JlsB3s07uvI1FdzwZdlq6o9/4881buhA3bV8vSw4ra7fp/+uekdfmTBK56X10PNv7JAtlPPDr+VoTMb5+v821Ojrk8bI5r/s27OHJo4YrB/+9ya3Ivvv39mtY5995uYZvemLF2tZqEZzc8Zrbu543f3Mb2RznfJBAAEEEEAAAQQQQAABBBBAAAEEEEAAge4pcNoCURvabqu5Hzp2XMvmzdDgfr01/z9e0c//5mpV/3Gflvx2i1tdfvzwQW5V+iH9emv04PO1edduTb1omJsT1OZ8/NbVE922rYD+L1+ZogsG9HVVoxZ0fmF4uq6+5M/0P39d7ipPbXElm2vUgs+Z//Z/9FL1Lp11ltxiTdd+IVPf+q/1+v4NX9Zd11ymbz/3qn752lvd81fmrRBAAAEEEEAAAQQQQAABBBBAAAEEEEDACZy2QNT3fu71Wh0+etwNmV9/3436/vMbNahvmh6ek6uXa97Tlx9e4VaT/x9/PkG/qtjuVqK3IfBWBXrJ0IFq/PCw+vbq4YbQ2+JJf/zgY23b/YFr3hZYOnL8U12eOUSPrXld/3fueNW836TfbPujepxztqaMGqqvXX6Rynft0f/7uy1a+c3rNWbI+Zr7y7VaVbnD7yLfCCCAAAIIIIAAAggggAACCCCQ4gJ9FhSleA/pHgIIpILAPyVJP5Mc6tyunjghvVi9S2/vOaDn/uF6rbjjK25+0X8trXQryd9yxSUqKAnpyd9UyVZO75/WU5/+6U+qP3BI12aNdIsvDT6vtws97duqQDPTz9OB+qOylen/a9Mf3Gr1/1z8W1W816g9H36iof1765Ebr1Lvnueq4PmQrsnK1HPfvF4HDh/VN5a8pKo/7uvcl6Z1BBBAAAEEEEAAAQQQQAABBBBAAAEEEEgJgdOyynxzb3perx664y+y9c/XTdK2PQf0i1ff0tb397uQ0+YCrWv6yIWn7+3/yIWitlp906Gjsu8NOxr0938+Qcc/+8zdZ2HoRUPO1x8/+EjnnHW2bMj99dmjdPHQgdq176C7fmR6P9kK99l/Nlg/faVSv3z1Le37+Ehz3eM4AggggAACCCCAAAIIIIAAAggggAACCHRhgX86d1tC7z/XQNTvTWZ6Py3522vckHYLRAtf2OSqNq36c25ultJ6nOuGvZfvatQ7+w7q+Gd/0md/+pOs2tTmBD3n7LPd/KMXDuqnCSMG6brxF7oh8ktfe0uv1r6v8RcMcgs0XfZng1VZt1f/uOI32trQ5D+ebwQQQAABBBBAAAEEEEAAAQQQQAABBBDohgJJA9ETJyxW5IMAAqki0NDQoN69B6ZKd+gHAggggAACCCCAAAIIIIAAAggg0GUFHiv4TkLfz044wgEEEEAAAQQQQAABBBBAAAEEEEAAAQQQQKCbChCIdtMfltdCAAEEEEAAAQQQQAABBBBAAAEEEEAAgUQBAtFEE44ggAACCCCAAAIIIIAAAggggAACCCCAQDcVIBDtpj8sr4UAAggggAACCCCAAAIIIIAAAggggAACiQIEookmHEEAAQQQQAABBBBAAAEEEEAAAQQQQACBbipAINpNf1heCwEEEEAAAQQQQAABBBBAAAEEEEAAAQQSBQhEE004ggACCCCAAAIIIIAAAggggAACCCCAAALdVIBAtJv+sLwWAggggAACCCCAAAIIIIAAAggggAACCCQKEIgmmnAEAQQQQAABBBBAAAEEEEAAAQQQQAABBLqpAIFoN/1heS0EEDiTBQ5q8/qQ1u08kw14dwQQQAABBBBAAAEEEEAAAQSSC5yb/DBHEUCgywg0vaRvPyL9yyOzlR7T6f1a/Z2vafvcV3Xn+OiJptX36sZHN0UPtHHrim8/r0dnDWrj1afgMnuvm17RNc8t0qzYF4tr/C09cc18rYw5+g0VrbtH42UGD0vfaa2NmJslWZulusa1EX8uur+16F69d0szbbv+1+q2VtqItnYqt87XFReepxXvbtMHF43TwGaa/uDNcq3ZfVwZY3N0zUXNXOQf3lmtFe/20syrm2/PvzTpd9M2vbB5vw75J88fqZunjpBUr3Vr3lOjf9x9n6cvz8zWaFmwWytdNkVXNPN34J2NIW3pPV43XHa+u9P2Nx2MaSxxp+egmPcwh1c1NtJG8Ib49oPn2EYAAQQQQAABBBBAAAEEEOiaAgSiXfN3o9cIRAXSZ+u2kVfpxmtqwyGgnfLC0HVXP69HA2GonUmftUjrZ0Vvj2xt/amuXjZWKxOC1cgV7dqo3/GW9h07TyOzLmw2kGupwabfv6LNN/6dHm0mCIu998v6TiQ49cJMd37rf+qRzZukm67SIzE3BK+POdGOnf0advW1evqme6XnFmnkM1dpQWwq69rafM2zMW22N1hul6OFlrUfB573sdasCbn9vsPG6yrVugDUv8CO3TyzmSDRQsMLj2pNM+1JPTTmimhQ2WoQae3NzGnm70KwLQtIm7wu7nxPO44dlzaHtMPvtPuOXj966ki9s2arVnziBayjp+ZodMy1Fqpu1e70aGgac1rSwMvGatj6rVqxPjYode+kkZqZGX8H+wgggAACCCCAAAIIIIAAAl1ZgEC0K/969P2MFUhe5fmsFsSFb9r8NV39aIDpxiVav+DSwAF/c79WL3tWV1z9fFyVqX++vd8HdfSYpJ49mwnAkrTnKiof1uaYU5t0dZKQUUoWaFoQ+ktd/NzfhVuwd5KK1r2q2EzYu85/THJL7+zKeE9J0UBzkNLHz9ajT9Tq6mfe0voFr2r9Ar9VSaekQrSdjhdla+ZHcdWO4crOq6yC8k3JQlC/mjLQW0WDRK9iUxeO08CLpJv9ytGYClG7piF4e+B+/7AXRH50YWL1qQWN72TEH/fa7HfF8HADB7X5XenLM+MDzvhnj9A1M+WqTNftHNF6pavfPftOCJD3RwLk6GXvaU34L2WbKmmjN7KFAAIIIIAAAggggAACCCCQogIEoin6w9AtBFoSaK7K08K9/6kH2jC03asgfSQ2fVRCgOo64Q8/b6lHcecOHtChP0lnn9sn7kRru215Vmyg2WyLVh06crpWrr5XV+/4u2aC4PDdCUGxV2UaP2R+a9FVejr+gePv0XpLXJMGulJshWhb3i/wgA44DrxsiiZsDOmFN8frhn7vaUWthYreMPcPAk0n37QQ8z0dstD0Ii8YjR3KHq04tfsbrXLTH35uQ+LflK6KDKk/X1dcNkgvbC7X5gHRSlIbnr7p4HkaM87GtXvVqUn7YtWhvdN18ZvlWvHJ8PDw+qRXSrJQ1Ibfd+Dj9z9yq713k0a7Ifv+wXC46+/yjQACCCCAAAIIIIAAAggg0KUFCES79M9H589sgWZCTcVVhTqk5EHcjU/Ezi+a4Bmuckw43tqBw5/qTzpb/Qa0EHi11sZJnX9WC+6Ubnzib/X7ZZt049xFJ9VaspstHPWGyPvVqrP16LrZ0UtPRYVouxy90G6HVeba5+BWrdjtbW5aE9Imnacxw6RDu6PHvbNWyWtDxYdqe8zQ8vNjQ8YkFaL9AkPmlT5OE3qHtGZjfTS8TB+nq4aVa822el1h84XurNaa3b3C84NGnp5k42NtqpUyxo7U9nePK+PCZGFn7Ps2V/mapPHYQ8eSVYVKjc4s9tKM2F32EEAAAQQQQAABBBBAAAEEuqgAgWgX/eHoNgK+wKkLNf0h580sEuQ/sA3fHxxz4+XVq915aJJh/0mf92V9J+lx/2A4ALZQUg/oX8a38m4r5ycdmp98yLz3jPFuiLxfrWrf8Qs7edfFVojamPsH2jxPa/scz9cVV+foCp8gJsD0Dlp15m5/yHz8+Z3VcmGqH5haSNrKHKL9/GeFv0dPHa9967cqOnS9XpW7pTFXWKDpD4G3xZJa+4QXVbKq03cH6SpXrdqgmABW0fd1Cx+11mRz56kQbU6G4wgggAACCCCAAAIIIIBAtxXosoFoY6M3kDMjg5qdbvu3kxdrk8DKO6+KW2E92W3f0G3JDnfKsYP64LAbL6/2DpiXkleyxnbTDyFjj3p7IzUyXdoePmULM+nqB9y8qBdfsUnbrWIy2SJNJzNk3j3rUt257lVdY0PqxzyfdMoCN9y+mXPJ3sQCxI47Jm+xxaMXZcfNFyop4Vhrq8x7IWXy59i57OSnIkd7aXC69FF4/4O6D6X0sW4e2n49j+ujA838fpH72UAAAQQQQAABBBBAAAEEEECgdYGUCkTLy8u1fbsXZVx88cWaMmVK0jfYsmWLfv3rX7tzX/nKVzRhwoSk13EQgTNB4NRViJqWFyienNthHbc89LwBbV9Q6eQe6N29+129F9POW1r+qHTNc4Pc0S9d/WU9sv4t3Rm7wlLMHadiZ/OjyaYs8Fq+4tvteUL7Ha0CdM3u44GHROf8tCHlEz45LvUOnA5sunvDc3V+8NFRqXe6ZPN3NtOe3eoPU29thXk312jgWZHN821l+PDegUM6FDlhG1516bArvDLji9N7aE1jveQv8hRz7UnsMGT+JPC4FQEEEEAAAQQQQAABBBDomgIpFYhaGFpXV+ck7TtZIBoMQ+1CPxglFO2afwHp9ckLnLIK0a2lWnnFWN16sl06eEzeAvPtHi8vqSND5q06c5Fb1GidntXTq/9Wj667R9r6Uy3QJummq/SI/05XXKsmXXiKgl+/0djv6Cr0sceTLsgUe0nsXgccbUGlmy8LNxM/JF7SOxulvv2S/y4DM/ur7+YmvaPztK/Jm7dz4EUjWmzP73B0hXr/SHgF93ePqq/7y3BcfZOsNu9f7RZEsuHx+lhb3hypG2yBpJ3V2qTj3sJN/oU9D+kD9ZXkVZL6h2O+d27T5gHjdEWySuCYC8M7DJlPpsIxBBBAAAEEEEAAAQQQQKBbC6RUIHrNNdeotrbWhaIWiNqfzMzMyA9w9OhRHTx4ULm5uZFjtmHH7FyvXr1ijrODwJkgcGoqRPdr9bJnpc3Sjde8ou881/F5RD84cNgtqNSj/ePldTJD5m14/Mgnlkh3fk1PjLTFou7RegtGIx9vqP3vt14bV0kqqQNziEaajds4VRWiHXMMLzTUe6RudrOJHFXl+pDkwsiD2vdJD/UbENdhf9cWRTo/pC0b35OOnacJbVhlXuqhMcGFlcJtuYpRjdTNV0vr1jSo32U5GrwtpBc+Gq8bLkseyNrw+L5jR0q1W7WuX46uCQ7Xd+3a6u8N2r5TcZWk/gtIfoVsxtg2Dq1PeEa0rditlqYCiL2SPQQQQAABBBBAAAEEEEAAgdQXSKlA1OYDtT9WBWph6IoVK9osuGHDBnetDbWfM2dOm+/jQgTOTIFBmvXIq+FXD69Wrwe0ct1spW/9qa52VZXe6umPrmuf0OFP3Xh5DUyee7WvsTZfbcPjR+qadZdq/HMP6Ns33avVCaFusJI0ruGTnkN0v1YXbXKNnqoK0fY7BsJQt6J7k6uknHT1SG1fX67NH/XSDvXXzBYqJ0dPHal31rynQ8PGa7TO12ir1PQ/SSpO/VPed3TV94yxOeH5SOsjl1gV6QAbgr/meGSofeSkGx7fS6MvG6HRAw7phc3l2jxgSlyV5whv1XtXSRq90986tHur1sgWY5rShkWbrFo2pE0H/bsTv5OtMu+ucsP8Ay6Jt3IEAQQQQAABBBBAAAEEEEAgxQVSKhD1rVgoyZfgG4HWBTo+ZD4chG6WLMRbP8uba1N+ZaWt0B4IRme1EKRFe3lQR73x8h2cP7QjQ+btPeZLT7wqNz1o+mw9+kStrn7mLc1acGm0a+EtqyTdfMW1+pfwfvqsRVqfcFXyA7ay/KMJpzbpkZsedlW1I595OOFsxw50xDG66nrsM+34WG1ev1UZF2a3+Lu8s/E9ueXq3ErzcdWfLVRT+uFiNAiN7YG/5w/pt0pOC0blwsXztHn9e9LYHC/ITB+nG8ZWa8W2el1hwW7cxypJD/Xsr2ihq1W+SkoY+h53Y9xu0mH+7hqrRG3S6JnZbQpW45plFwEEEEAAAQQQQAABBBBAoAsIdLtAdOxYGyvZkU+1Hps8T8sl5S5craJRyzRp7QxV3rZLC2YUSnYsb3BMw/tK7tJ12+5Q5X2xKydXPT5FS8YlXi9FnxFp6Nal7v7m2opcZxv7XtCCGds0v+JeTXQnrL2ndMnaxYrrWsxtkR13/1rNbOv1kRvZSGWB9g6Zt7ksF6y0N7IK0Fe1vrmg04LFdbPd3JwWjG5/woahtyZxvi7KOpnS0PavMr+16Gtad/XzejTYNwt1/X0X7D5sswGEP/bes5MuNu9f0eZvN+/qA1r5iNfe1rgbm1bfqxsf9SpHPe9w6Bx3XeLuSThaJWftx67JvsNGegHozve0w4bRt7AgUWSYu18Vau1sDmlHYudij7ggMkc3xx5tcc8PRu0ie+7u9PG6Idi3YPhqFaGb9weGyVtQOy4a7Dbt0W4N0syrg8fi7zlPX25mqH6LHeUkAggggAACCCCAAAIIIIBAtxQ468SJEydS8c1suLwNm2/v5+677277XKJVizTptmfCj8hRYTAotHMWiIbDThdYrpmhl4tukBeL7lPJgll6e3657vfSyXA7FlKu1cxIaBl8g7hzkYqMcfsAACAASURBVGcoEsYGr5b8PoWDz6dnaM1tgUA0cn9sIBvbRnTPgtq58gLY6FG2Uk2goaFBvXsPTLVu0R8EEEAAAQQQQAABBBBAAAEEEECgywk8VvCdhD6nZIWo9bJ///4JnW3tgM0f2q6FlSbeq8qKe630UiULCmObv2Ccct/ZpX3KdgHo4LzFqswLX+IqLQvlZi0NTXFVpdItWlZxry4oeUrLFdLyyX7Qavf4wWb4fgsyl4zTy/O9/arH52nXwtWqjCnzDPRp3y7t0ijNvCB8v/vap5Ilz0ihZzTJylrjPrc+Xa77L7CK0nA/I+fnJb3eO+29Q0y+G7mPDQQQQAABBBBAAAEEEEAAAQQQQAABBLq+QMoGojaP6FtvvdUu4SlTprTjeq/CsyAUuGXGFBUEdm3zuslxQWlOgV62Q/YdqRb1Kj9tSHvBwlFaVrE4PKTdWggEm3Ftu93l8zTXhakNemzysuSVpe9v0wY9ow0zvAY2TJaWrR2nNaOXqrJouBfmFhZIBYWS+56lt+3SwTeoqOIGd1Pzw/i9Nvm/CCCAAAIIIIAAAggggAACCCCAAAIInAkCKRuIDh061PlnZmbK/rT2Of/889t0XbSdwcorKpdX9BkOLQuDc3HGDW+P3ujm8gzuetu7tKTgGTfXaLsqLMNziKpqkebeOkP3JzasqrXPePOa5oYic4jq8bs087bFsnlJ3w6N0szBDVrjvqVdytElwWrSfS9oyfJbNL/CnwO1hXdL8nwOIYAAAggggAACCCCAAAIIIIAAAggg0F0EUjYQDYagV1555efvbcPkC6TCSFVofJdGaX7RYk204fCPR+celRr0dki6JP7yuH0LPW+dca+ilZz+Bfu0650czbzNDzMlF57qDlXaoaq1Wm5B6r5dWpIzTpaD7vJvDX9XPe0tCtWuoDauDXYRQAABBBBAAAEEEEAAAQQQQAABBBDoDgIpG4ga7pAhQ9zCSo899lir1rm5uep4cGqhZUjLI0Pmbc7PAl2Ss0u79kkT5c3FOerp8vCCSpJChXHD6W/RTOvlxHv18q67NGlBcAGmURoVyDPdy4wepcHaFn6vaq1Zfotm3iddsCtHG7Y1SBoePmeVrFYJ6kbfu7hzyRKpsNBbSMkPUvdteEobRt+hwQkBrLUtbdAsTVoYbjL8FTvPKfOHxuqwhwACCCCAAAIIIIAAAggggAACCCDQHQVSOhCdPXu21q1b1yZ3GzLf3o9bdT2yIFHcwkdWfDk6pLnhkNQtUhQssUw2h2i4A7YA08u6SwUlOSryF2JqoXP7Sp7SroUF3ryjuTOUu8YWc/IDUe9Gt8r9QpvwNEeF/tB+G2b/ToFenrhPG5aEdOt8bwi9FAxgs3V/RXncUHyGzLfwc3AKAQQQQAABBBBAAAEEEEAAAQQQQKAbC6R0IGohp79qvFV/2kJLwc+WLVtkf0aOHKkJEyYET7Vpe+J95aq8zy5taeGjQOWkvzp83DpLyR5moWiRO2HVnv7HwslsNyxey5/RYzPs+fbskDaEghWcOdqwL8e/yV0/V0tVuXaGm0PUVZvaEP7bdqlw7b0aXLVIBbJg1F7FVqTngwACCCCAAAIIIIAAAggggAACCCCAAALJBFI6EC0vL9f27dsj/Z4zZ05k2zZ+/etfu/26ujpdfPHFCYFpzMXt2bHg87ZnpJwc5So8bH6wZY27pNEzNLg9kWN8QBle4GhZxVztWjBFC2auVlFkcSfrpAWks/T2+w1SeO5RF9y6U37UuU8lBWs1c+1i5dlwfj8YjXvH2ArYuJOSYofMe+dzF65WUV78+P7EezmCAAIIIIAAAggggAACCCCAAAIIIIBAVxRI6UDUrw412OC2D92zZ08dO3bM7SY771/X9m8vjHTVlhXh+UItHJ2xSKMq7pW2hZQ7rsBbtqi5OUTjH/b+Nm3IGSevqLRaj80olM1FasWcE4tWSwsKVZIbXN3e5gwtdyvZL5CtHh/foO2H5xV1wa1ViQbuDzxvcKQCNr4NhszHi7CPAAIIIIAAAggggAACCCCAAAIIIHBmCKR0IDplyhSlpaXpyJEjys72FhEK/iy33HKLamtr3ZD5jswhKht2PqNQG6xRmxN08GANjqnW9BZJqnx6kSZNniLJhs9bqWj4+siK817A6PUtHKradJ/hj80/6haEf3ye9HS57o/MRRpYMClcGVoQuM+qNSOX+o35327IvLSsYrEm2vbk8HvYHKM2jN6/jm8EEEAAAQQQQAABBBBAAAEEEEAAAQQQiAicdeLEiRORPTYQQOBzF2hoaFDv3gM/937QAQQQQAABBBBAAAEEEEAAAQQQQKCrCzxW8J2EV0jpCtGE3nIAAQScwIABaUgggAACCCCAAAIIIIAAAggggAACCHRA4OwO3MMtCCCAAAIIIIAAAggggAACCCCAAAIIIIBAlxQgEO2SPxudRgABBBBAAAEEEEAAAQQQQAABBBBAAIGOCBCIdkSNexBAAAEEEEAAAQQQQAABBBBAAAEEEECgSwoQiHbJn41OI4AAAggggAACCCCAAAIIIIAAAggggEBHBAhEO6LGPQgggAACCCCAAAIIIIAAAggggAACCCDQJQUIRLvkz0anEUAAAQQQQAABBBBAAAEEEEAAAQQQQKAjAgSiHVHjHgQQQAABBBBAAAEEEEAAAQQQQAABBBDokgIEol3yZ6PTCCCAAAIIIIAAAggggAACCCCAAAIIINARAQLRjqhxDwIIIIAAAggggAACCCCAAAIIIIAAAgh0SQEC0S75s9FpBBBAAAEEEEAAAQQQQAABBBBAAAEEEOiIAIFoR9S4BwEEEEAAAQQQQAABBBBAAAEEEEAAAQS6pACBaJf82eg0AggggAACCCCAAAIIIIAAAggggAACCHREgEC0I2rcgwACCCCAAAIIIIAAAggggAACCCCAAAJdUoBAtEv+bHQaAQQQQAABBBBAAAEEEEAAAQQQQAABBDoiQCDaETXuQQABBBBAAAEEEEAAAQQQQAABBBBAAIEuKUAg2iV/NjqNAAIIIIAAAggggAACCCCAAAIIIIAAAh0RIBDtiBr3IIAAAggggAACCCCAAAIIIIAAAggggECXFCAQ7ZI/G51GAAEEEEAAAQQQQAABBBBAAAEEEEAAgY4IEIh2RI17EEAAAQQQQAABBBBAAAEEEEAAAQQQQKBLChCIdsmfjU4jgAACCCCAAAIIIIAAAggggAACCCCAQEcECEQ7osY9CCCAAAIIIIAAAggggAACCCCAAAIIINAlBQhEu+TPRqcRQAABBBBAAAEEEEAAAQQQQAABBBBAoCMCBKIdUeMeBBBAAAEEEEAAAQQQQAABBBBAAAEEEOiSAgSiXfJno9MIIIAAAggggAACCCCAAAIIIIAAAggg0BEBAtGOqHEPAggggAACCCCAAAIIIIAAAggggAACCHRJAQLRLvmz0WkEEEAAAQQQQAABBBBAAAEEEEAAAQQQ6IgAgWhH1LgHAQQQQAABBBBAAAEEEEAAAQQQQAABBLqkAIFol/zZ6DQCCCCAAAIIIIAAAggggAACCCCAAAIIdESAQLQjatyDAAIIIIAAAggggAACCCCAAAIIIIAAAl1S4Nwu2Ws6jQACCKSYwKeffqYPPz6sjw8d0fHjn6ZY7+gOAgicqQI9epyr8/qmqf95fXTuueecqQy8NwIIIIAAAggggAACMQIEojEc7CCAAALtF7AwdPfeD9QnrZeGDRmgnj17tL8R7kAAAQQ6QeDYsePu/1Fj/0YNGzKQULQTjGkSAQQQQAABBBBAoOsJMGS+6/1m9BgBBFJMwCpDLQxNH9iPMDTFfhu6g8CZLmD/Dxr7t6lP71768KPDZzoH748AAggggAACCCCAgBMgEOUvAgIIIHCSAjZM3oak8kEAAQRSVeC8Pmn6+PCRVO0e/UIAAQQQQAABBBBA4LQKEIieVm4ehgAC3VHA5gxlmHx3/GV5JwS6j4D9G8X8xt3n9+RNEEAAAQQQQAABBE5OgED05Py4GwEEEEAAAQQQQAABBBBAAAEEEEAAAQS6kACBaBf6segqAggggAACCCCAAAIIIIAAAggggAACCJycQMoGokePHtWyZctUW1vb7BvaObvGruWDAAIIIIAAAggggAACCCCAAAIIIIAAAgi0JnBuaxec7vN1dXWRRzY2Nsr+ZGRk6MMPP4wct43+/fu7c/41/snMzEx/k28EEEAAAQQQQAABBBBAAAEEEEAAAQQQQCBGIKUC0S1btujXv/616+DcuXMjHX399ddlf4KfL37xi+rVq5c7ZN9WKWqfr3zlK5owYULwUrYRQAABBBBAAAEEEEAAAQQQQAABBBBAAAEnkFJD5g8ePBj5WWwY/Ne//nUXbiYbNm/HLPi0a4L3BbcjjbGBAAIIIIAAAggggAACCCCAAAIIIIAAAghISqkK0eAvsmLFCtnwdxsSn2yOUBtCb1WhNpw+OMw+2AbbCCCAAAIIIIAAAggggAACCCCAAAIIIIBAUCBlA1HrZGtBpwWlrV0TfFm2EUAAAQQQQAABBBBAAAEEEEAAAQQQQODMFkipIfOp8lNUPT5FkybfpZJ9rffIXbvgBcVcWrVIkyZbG9E/C1xj+1SyINhutR4LXBO8PrId03b8/YH+2TNjrg2cYxMBBBBAAAEEEEAAAQQQQAABBBBAAAEEnEBKB6K2knxubm6Lf+yaU/exwHGK5r5ToJefHqWCGcHwMvqUfSV3RcLOucslhQp1XSTYXKQqu/TWpaqsKFdlxWoV5kijRg2WNFh5hTO0ZsYUPeYuytb97hq7zvvz8sKcwL3lqiy6QXan94m/P3zYwtAl4/RyzLX+PXwjkIICFT/XvNvn67sv7Zb0hn52+3zNu/3nqnBdDe8/uFoNCV33r/2+XmyQGl76vmvnZ96NUsNqfff2+YrsJ9wvKfzs6POSXXS6jzUqVFKqmqSPtXPFKk1+UpKdL1GoMcnNNaUqLm7pXrvHa78kaQNJ2gwfqiktlndPYv/sXLP9bQyppCQkv7vRdryGbb+42ZvtmhqVFvvPbr5/7kprK/As/+rWnyG5a4qj9zeGSlrpl9863wgggAACCCCAAAIIIIAAAqkukNJD5g1v6NChkdXk4zFtyLytTH9KPhYq3vaMcheuVmWeF0FWrn1BC2ZM0ZqFq1UUPmbPGpy3WC/rLl237Q5V3pftPX6fXbtN8yvu1cSqRZEu7SspVMHopaqcGD40+AYVrZUWzFikKrs2cmUrG+H++VdtuG2KLIsNfq6bXOh2b326XPe3ueFgC2wjcJICe17W4aekHt+7Tj1aaKpiw5v2v25dNWmYJAtF2/KxMPRJVWqobvrRD3T9cKmhMnzfbgtCV7mWJi1Yoqv0hqTLXWD6wMo9zTT+phbfPj/h3LAbC/WT2dav0/nJUM5Yqbi4VMqfqAMlZao7Evf86mIVV0ePpWVOU15OhtS4Q3uP9NHYjOg5t2XBY7WUPS1TtWWlqsmarqy4S7zdDOXkZau0uEylA/I1PflFsXc2hlTblK6x0+2hfrQZe0nSPetT2V4NmZan2O7uVyj8zunZ+coP98FCyeqmpC1JdWUqrktyLi1T0/JylFFTGr63TmWRC9OUmT1Ee12b1SoOgqZna1rfWpWF4c03372fPaNGpXVS5rS24CTpE4cQQAABBBBAAAEEEEAAAQRSSiClA1FbOGnVqlWdC+aCzEJt0C1aVlEeG1BaeFlxg7wh9DkqXLtYfi5qoeiyx6doQYmFpQ16zA9Dg73d94IKFo7SsopwaOqfc+36O+34tqpTP4CVZJWqBSqICWutr2va0SSXInCqBI4+9UN95hobqs+e+qE+nfo99U4azL+hVy3IHJar4ZXf17yH/MAyLqDcvUoP3L5KFnDePdkPQ737Jg+3B72hZ8NhZ+XKDbrpR0tcSOpVnD6pZ12w+QMtnX2q3rCT28marmkHSrQxJOXl5Ssn8jirwCzTobGJYWUwMKwuLpblpRYoTh8UUslGaWr+dBc8Zk3zqjIHWVAYaTe4kaXp0w6opMXg1L++UaGNdeqTnS9ZBaYfWMYFtmryAlzXnyzJKixd2JieLctx7RPpf1OtNC1f+eHj7tpDY5U/PT8a4lq1a3WT935+LumOHVbmtLxIm+GWVVptx/OVs79UxfUjlO+SXs/S+j7VrDXVC5W9myRlKT/H6+vGyDHbr1WTjqiprFjxGWwkmA5czyYCCCCAAAIIIIAAAggggEBqC6R0INqzZ09XIdoS4Z49e3Ts2LGWLmn2nIWHc5ffosKFOdqw8BnNnfxMs9fq1hlSwRRN0r26T4v0eMi/dJYmLfS2l7v7c1S4cJQ7sG/DWm1QSKOq7tXEiTYcf5YK3H2x4arfUqvfy+dpUnxZqKLP9++3rvJB4HQL9LrjDh196il91litE1MfaiYMtWHuv5LLQ6+8XJNnz9LS2X7YeZnu+sW3NNkNoX9SlcPm6OEfz5Jln3ZPw43f1E2vPannbNT7E/P1XKU0bNhQafceDbvxW+EwNPrWu3da5alf6blbLz5YoOd2S8EKUBty7ypIA8+KtnD6tzJy8pRnjw2HfzE9iAkc07wQcLoXStaPCISldm+Zl1JGKyOltPR0bSwJaWpzoWjGAPVRnapLa5TVQploY2ij6o6kKztLysqywDIxsLWgM9gnP+CcllmrskPR97OwNFvFqu07NSbQ3H/oiNL6DnKvHwlNwxhNMQ7ewTo/qEzPdsFnTakrjZU2lqomb7ryVaqS0CDlDahSXZ/scAVqnqaGSlRak9dKVWyNqlx1aH5MH72h+9XSgOQRc8xvxw4CCCCAAAIIIIAAAggggEBKCaR0IDpgwADNmTOnxSHzK1asUGNjO4ZsBvgn3leuyvu8A3kuhfC2k1Veemdu8MIK3aK/CbSTsFm1SAXbvKH1lbk2lP4ulVh1aVG58mTBqDe0PeG+1g5QIdqaEOc/T4Gq5/XZnqnq8ZB0/KkqHb3uOvVK6E+0qjPhVAsHhs/+gX6i3XrxNe+iyXcu0fVuMxymrizQvJXBBobqphsvD89PasPso5/dCdfaqH2vGlXyQ9no9adjKxr6pSs7f7qysqZHho17c3wmrxC1UK6+KV0jRpSquHSE8kfUe9WQ+dOTd9vC0pKQN6Q8/oqaejWlpSmtqVahxqy48C98cU1peEh5n/i7W9y3oDffBteHar3rYt4vXdXV8cPf05Q5MRo0+lWmLT7E3q3ebz5cWZo1QqXFJTowbaqG1PrPaIodKl9nlazmHj9VgX+9ZFWg3uwA4crbvBzJqkYtgPWrVVvsHCcRQAABBBBAAAEEEEAAAQRSSSClA1ELOn/2s5+lklf7+zL4BhUuXKvrnq5WXmC4e/sbkkSFaIfYuOk0CUy8Q33CQ+R7fC/5MyueiA0nk1/V3NFhuv7HfhDqX3O57v7FEn+n+W+/AtQWXXpog66yOUhl26s03A3Jj1aQNt9I553JckPDbbGg+uTVofbo+MpImytz7CE1pY/QdNW74fLKmq7s+uJA4BcOWF3XGxWqPazMqd4w+ti3sXNNShsyTVO1UWVVNcpJUiVaUy9l52er3k8eYxtpdc8PRmMujAlHY84k7HjD7vt4obEFoNVNLqx0c6nGXB2oWvUTy5hpCAIXu3lNrWzV5lL1piqwgLr2cJqOaEjy8NiuDoe8gZbYRAABBBBAAAEEEEAAAQQQ6CICKR2Inh7Daj02eV7CAkVKGIoeHOYeHP4e20u3oFHsIQ3OnaHcNbu0T9mBFePjLmrLLhWibVHimhQWGH7RUKnSnzO0nR11Yaa3cFLLd0YXXQpeFx0ef5kbhq/hs/SNSau0uGi+5mmohvmj64M3fR7bLiC0cLRWfRPmxgzPxenm18xy83KqqTo8j2eTiksOKLNPeDh9Rjhgdauy12tEftIJXb03rKnyhsHnZChDY5VenLxKNGu6VZ7WyBViuiCxTpG1n+ID2/AcovIXOQoPrU9YLCrBOBjihk8eCKnEFkayhY78iUbDQaqFpMXFR5Senp7QknfAC0cTn5vkOXZDY0j1h9OkIVOVP6BKJaFGLyTeO0TTpoYf4cJYC4ebW6iqma5wGAEEEEAAAQQQQAABBBBAICUEUjoQzczM1M0339wilA2Zr6uLX+aixVviTmbr/opy3R842vyQ+cBFkmJXc/dC0rdjL3F7bi7R0XckCUOr9diCXZpXdEOSc3ENTbw3ulJ93Kngrk0D0ELsEbyUbQROu8DwYbm6aYH0apEtlhZflZl8USX51Z1+b+P3/ePhuUUXB8fH++d2r9Jif0j97je1+KH41eX3aHdbF7v32+z07yOKzI0Z/6xw9ueqFG31JTdc3Fs4yA2/9+fUVLpGxN+bsO9Vh9qwdG/0d5amZ9ereGNIY5qbb9TayMhRnq1A1K6PH9Y2d5Mf4sadH5CjvJwctwhTcXHcOQtc871V5ZsvXI1/bjPPsdC2ShoxRHKD+7OmK88FykeUnm0LUoUnjw5X4rY232pcT9lFAAEEEEAAAQQQQAABBBBIEYGUDkQt6Fy2bFmLc4h2dP7QzvffpZIF88KLKNkK9nErzW9YpEkLn1HuwtWthKHNV6N675C4qJI7nlOgl9sStHY+BE9AICoweZaub1itV92RZEPgo5e2vuUHqskrQmPuD4eoDU/M1+JKf57Q8P2yxZsuV0V40aWY+z7XnfgQz+uMt0BRko5ZpWhxvdLT/fuaC/1i760pLVOdMjUtOBdm1kRl1pZpY2hM3CrssfdG9gKBrFVYuhXuWwpTwzf6iy15K8BHWmtxI2Y+0fCzWrzBnUwWLieGxbZg1N6+UzVGe71ANDzvaZOFruYTmK46a7pNHVCt0pqsVhZlar13XIEAAggggAACCCCAAAIIIHB6BVI6EDWK1A08peW3TUkYan9rpPBsVHgRpfgftEFvh0JaHpIK15Yrb3D8+fj9wc20I7W1kjW+RfYRSC0BL5h89cpC/WS2jVsPB5XDv6mld9rCSM18Kn7lVo2X9mhHg+SNg2/m2pjDcZWoqTJU3u9jY0ilO2wnWYgXvihcIRpdjElSZIX1YlW3sULUAsnqJhs6btWPwY/Np5mt0uIylQ4IrGAfvMTftlCy+rAyswe5vDAjI0dTh5SorLi01SHltpq8WlrEyX9G4Dthlfm0zMDZ5jb9kNg/nzws3n+oj8ba6knhQlALdze6kfrxPtZOliZm1qqsNqTGrGTn/WfxjQACCCCAAAIIIIAAAgggkGoCKRWIjhw5UuXl5Tp27FiHnHr27KmxY8e2/d59tgJ8oTYkvSN55aVVdBaFV6Rv65D5mOb37dKuuOrNqsenaO5y/yqbqzSumtQ/xTcC3U2g4ueaV/Sm91Yrf64XJ/1A1zeEg87dT2re7dIkt+iRBZ6z9JNfzAqvHD8/ZuX4SjcPqNfMpAU/0PXDW4LyK0SD16TAePnGAzqsJlWX2dyUI1Rft1eZzc4h6vXdW4zJHzLvv48f/vmhX5amu4WFGiM5n13phanNzKPpmsrS9GkHVFJWrJID05JXirq5NA8n9NOG8k+TF4oqMs+mhazhfzzdfU2W4nrvWlysyEj49GzZTKXNfWIqRAMXNR44HNiL30wWLidWiHpzpAYKQd20APFtRfdZWClqwRYCCCCAAAIIIIAAAggg0JUEUioQtTlD77nnntPnN/gGFVXc0KHn5RWVx93nVXJ6B1uY79OeWRR7q837WXlf7LG27A3OW6y4ptpyG9cgkDICFZImWW/80NO2h39LS38huUWQXsvVGL2hhpd+pQdWBhdjSj5MvsKGxIfD0UiQGnjbyXcu0dLAvoKBrPVlwbc0OXj+dG7vP6Qj4SrPyMJFkedbuFktixDtk54dHN8ePhj82lGq4rIm2YJGE2MWM0pXdkY4DD0cnnszeF/8tgsEB7hK0eJD2Yod2l6j0moLb/PCc4/G3hwJRUtrlDXRgtXAAkz2nvnR2DPLXwk+3Nfi4tqEkNVajwTAkUfFLpjUvIsfEkdudAtSlRUXq9oOpWcnfYfI1ZEA17s2tpo2chUbCCCAAAIIIIAAAggggAACXUTgrBMnTpzoIn2lmwicEQINDQ3q3Xtgi+86YEBai+c5eXoFduxq0JhRLZalnt4O8TQEEEAgiQD/ViVB4RACCCCAAAIIIIBAtxd4MEnx5dnd/q15QQQQQAABBBBAAAEEEEAAAQQQQAABBBBAICxAIMpfBQQQQAABBBBAAAEEEEAAAQQQQAABBBA4YwQIRM+Yn5oXRQABBBBAAAEEEEAAAQQQQAABBBBAAAECUf4OIIAAAggggAACCCCAAAIIIIAAAggggMAZI0Agesb81LwoAggggAACCCCAAAIIIIAAAggggAACCBCI8ncAAQQQQAABBBBAAAEEEEAAAQQQQAABBM4YAQLRM+an5kURQAABBBBAAAEEEEAAAQQQQAABBBBAgECUvwMIIIAAAggggAACCCCAAAIIIIAAAgggcMYIEIieMT81L4oAAggggAACCCCAAAIIIIAAAggggAACBKL8HUAAAQROUqBHj3N17Njxk2yF2xFAAIHOE7B/o+zfKj4IIIAAAggggAACCCAgEYjytwABBBA4SYHz+qbp40NHTrIVbkcAAQQ6T+Djw0d0Xp+0znsALSOAAAIIIIAAAggg0IUECES70I9FVxFAIDUF+p/XR4ePHFXTgY+oFE3Nn4heIXDGClhlqP3bdPiTo+rfr88Z68CLI4AAAggggAACCCAQFGDsVFCDbQQQQKADAueee46GDRmoDz86rN17D+j48U870Aq3IIAAAqdewIbJW2Wo/Rtl/1bxQQABBBBAAAEEEEAAAYlAlL8FCCCAwCkQsKAhfWA/9+cUNEcTCCCAAAIIIIAAAggggAACCCDQSQIMme8kWJpFAAEEEEAAAQQQQAABBBBAAAEEEEAAgdQTIBBNa+m0uQAAIABJREFUvd+EHiGAAAIIIIAAAggggAACCCCAAAIIIIBAJwkQiHYSLM0igAACCCCAAAIIIIAAAggggAACCCCAQOoJEIim3m9CjxBAAAEEEEAAAQQQQAABBBBAAAEEEECgkwQIRDsJlmYRQAABBBBAAAEEEEAAAQQQQAABBBBAIPUECERT7zehRwgggAACCCCAAAIIIIAAAggggAACCCDQSQIEop0ES7MIIIAAAggggAACCCCAAAIIIIAAAgggkHoCBKKp95vQIwQQQAABBBBAAAEEEEAAAQQQQAABBBDoJAEC0U6CpVkEEEAAAQQQQAABBBBAAAEEEEAAAQQQSD0BAtHU+03oEQIIIIAAAggggAACCCCAAAIIIIAAAgh0kgCBaCfB0iwCCCCAAAIIIIAAAggggAACCCCAAAIIpJ4AgWjq/Sb0CAEEEEAAAQQQQAABBBBAAAEEEEAAAQQ6SYBAtJNgaRYBBBBAAAEEEEAAAQQQQAABBBBAAAEEUk+AQDT1fhN6hAACCCCAAAIIIIAAAggggAACCCCAAAKdJEAg2kmwNIsAAggggAACCCCAAAIIIIAAAggggAACqSdAIJp6vwk9QgABBBBAAAEEEEAAAQQQQAABBBBAAIFOEiAQ7SRYmkUAAQQQQAABBBBAAAEEEEAAAQQQQACB1BMgEE2934QeIYAAAggggAACCCCAAAIIIIAAAggggEAnCRCIdhIszSKAAAIIIIAAAggggAACCCCAAAIIIIBA6gkQiKbeb0KPEEAAAQQQQAABBBBAAAEEEEAAAQQQQKCTBAhEOwmWZhFAAAEEEEAAAQQQQAABBBBAAAEEEEAg9QQIRFPvN6FHCCCAAAIIIIAAAggggAACCCCAAAIIINBJAud2UrunpNnGxkatW7dOvXr10pQpU5SZmenafe2111RXV+eOz549232fkgfSCAIIIIAAAggggAACCCCAAAIIIIAAAgh0a4GUDkRra2td8Gm/wPbt29W/f38dPXrU/fF/FQtN/aDUP8Y3AggggAACCCCAAAIIIIAAAggggAACCCCQTCClh8yPHTs2ps8ffvhhTBjas2dPZWRkxFzDDgIIIIAAAggggAACCCCAAAIIIIAAAggg0JxASgeiFnZeeumlzfVdV155JcPlm9XhBAIIIIAAAggggAACCCCAAAIIIIAAAgjEC6T0kHnr7LXXXuuqQG2ofPBz/vnna8KECcFDbCOAAAKfm8Bnn/1JH350WB8d+kTHj3/6ufWDByOAAAIIIIAAAggggAACCCDQlQR69DhX/fr2Vv9+fXTOOaendjPlA9GDBw/qrLPOcn+CP6YNn7eFlZg/NKjCNgIIfB4CFobu3tOk3n16aVjGQPXskfL/tH4eTDwTAQQQQAABBBBAAAEEEEAAgQSBY8c/1ceHPnH/XT1saPppCUVT+r/aX3rpJb311lsJUMEDF198sU52pfmqx6dorpaq8r7sYNNS1SJNWjJOLxfdoMExZ6r12OR5Wh48llPgrlPJXSpQgYry/Dv2qWRBoVS4WN6h8L23Jj5vX8ldum7bHXH9sPtnqSAUfNgtKly4SwULYw4GLrhFyyru1cTAETYRQKDzBKwy1MLQ9AH9Ou8htIwAAggggAACCCCAAAIIIIBANxSwoiL77+kPdJYOfnTotPy3dcoGouvWrYuEoUOGDJFVih47dizys9uxvXv3utXnLTidM2dO5Fy7NqoWRcPQfS9owYxCbYhr4LrJhdEjLsi03UDoaPcVRC+Jbnlh5pqZq1Xk8lHbDwepy+dpUjBRzclRbsgCzlDccQtay1Wp2GDVwlP5oWpMcGuB69poF9jqmMDet7VOl+iaIc3cvvd32qo/1/jmzjdzG4e7p4ANk7fKUD4IIIAAAggggAACCCCAAAIIINAxgb5907S78YMzNxC1ofCvv/56RM8WT2psbNSGDV5UaVWh11xzjZ566il3zfbt27Vly5b2zylqQaarAM2OVoNWlEerQWOCxkh3JFV7Oy5A3ab5a8cFT4a3vUrQXQtXR6pFqx63Ss9wkGpt37ZLhWsLpAI7HtKop8tVJP+4X1GapGn/UFyoGg1ub9FM/xq+OyYwZJCGrVqu575wq27Kimui5gX98g/jdEMHM/i41tjtBgI2ZyjD5LvBD8krIIAAAggggAACCCCAAAIIfG4C9t/Vp2tNjtMzU2k7KV977bWYO6xadMqUKerfv787bmFo/DXx+zENJN2p1mNWDRoq1HWTp3jhZGH80PikN7bpYNXj8yQLOCND56WJtxUoV89ornveM64atGBGdDj88tusH/7xKZo0eYoeq2rhcVYhWlGuyqdvkWzIvm1XLNWtLdzCqbYKDNb4OTM0/g/L9VxN4J5IGHqJKA4NuLCJAAIIIIAAAggggAACCCCAAAIIdBGBlBsyb5WgViEa/NgCSrW1tbJKURs6b/vxc4v614wdOzZ4awvb2bq/olz3u6Hos/T2fK8i080nGhzKLilaeSnd+nS57m/D5JwT7ytPPodneK5Rf4bR5jvoDbd/u/kLONPpAhaK3ipZpahu1U3yKkP/bs4lnf5kHoAAAggggAACCCCAAAIIIIAAAggg0DkCKReI2tD34MeqQv1FkzIyMnT06FEdOXJEN998s1555RU3j6h/vYWmbQ9Evbv2lRSqYPRSVYZDTgsyK+/zW2zf9/sld2muW+holiYtjLvXqjlv845teHyKCuJC15irXWiaEzkUE9LOmKIC2aJKkhgyHzHqzA0/FP2lvijC0M6Upm0EEEAAAQQQQAABBBBAAAEEEECg8wVSLhB97733Yt7aKj/94fATJkxw5/zQ1M4FPzaXaLs+VYt03ZoZWjbzKU2aHPKGnc/fpuvcsPVkLQUWUvJP54zTBeHtC/IW62V5q8wXqjDJivHZKiqSqh4vVG5gblG/Kfft5i21rcHKKyr3Tk20kJZFlWKcTvOOhaLjT/MzeRwCCCCAAAIIIIAAAggggAACCCCAwKkXSKlA1Ko/beX44McqRK0aNPjxg9EVK1bEDK+3+23IvVWStuVTtfYZW9RdS2auVmVFeBB71aLo6u3BRsILKAUP6f1t2qBkCypJg/Pu0K2T16rqvuykQ+c3LExSReo3npN0yXr/rPsenLdYlTFH/B2bCiDb3+EbAQQQQAABBBBAAAEEEEAAAQQQQAABBAICKRWIWpgZ/7Eq0Mcee8wdzs3Ndd/+avPx19p+ewLRjg+P90LHfSV3SaFnVLBhtYqKvEB1X6RT2Zq38Cld93i1Ku9LDCibrRCN3N/Shje/aEEo9pqOzHUa2wJ7CCCAAAIIIIAAAggggAACCCCAAAIIdG+BlApEbW7Qlj5WAdqrV6+WLnHzi7Z4QcLJYLh4i5Y9nXBBMweqtXShVLh2tVQwS5O2LU0IPgfnFahwwSxNejzxXIsVou6JSYbnK6SC8Byiy2xFeb9nbpj9OL1cdINaX6zJv4lvBBBAAAEEEEAAAQQQQAABBBBAAAEEzjyBlApER44cqZ49e+rYsWNJf4nXX3896XH/oN3b9kWV/CA0R4Vry1XpJ4k2ZD5usSK/fekWzXc7du887Vq4WvcPHiwVlWvU41P0WFW5Zm4LSeMaVLLAVq4v1/3hc5MWFMQEli1WiMYMz/f7KW8of1FitWm0f2whgAACCCCAAAIIIIAAAggggAACCCCAQEsCZ504ceJESxec7nM25N0WUbJq0PZ+rrzySmVmZrb3ttjrrdpy7YyEak+FQ8r5FfdKj0/RknGrVZTnp6h+E354aSHrYiWcDl8Ws2q8f2vCd7IKUe8iG6p/nVvNPuGm6AG3Uj0Vo1GQrrPV0NCg3r0HttjhAQPSWjzPydMrsGNXg8aMGn56H8rTEEAAAQQQQAABBBBAAAEEEOhmAp3x39cP3nNPglLKBaIJPeQAAmeYQLcIRBtW67sPrdJu/7cbNkcP/3iWhlf8XPOK3vSPhr+H6qYf/UDDV87X4kpv+/ok2WLDS9/XAyv3xN3bwu6kb2rpndLPbn8yOr1EC5d7py7TXb/4lia3el3sBSf/D3ajQiVVGpA3XVmxTdvMyAqVlOnQ2HxNTzwZPr9RmpqnnPj15GpKVVzdpPTs5u61h3nt7x0yTXkJDSR0ptUDNaXFqm4KX5aWqWl5OcpQjUqLq+UfdmfTs5U/PUuNoRKVHRrrtpM2Hn6HpOeSHXTtDnJmdS3PwhK9O9LP6CG2EEAAAQQQQAABBBBAAAEETr/Ayf/3dWKfkwWiKTVkPrHLHEEAgc9FYM/LOvyU1ON716lH0g680WrQOGnBEv3ETxYbdqsh0k4g9HQBqcWmb+hVmxR3WK4mJwlDI7dKsnbvjrQbDl79wDV4odt+wzvS7Hn/ht168cECPRdJcP3jp+s7QzljpeLiUil/og6UlCkhzKsuVnF1tD9pmeEAs3GH9h7po7HxYWhjSCXVUva0TNWWlaomK1nYau1lKCcvW6XFZSod0FJwatd64WlC36LdcuFr/vTAgchmurLzw32wkLPeTtSoyjVWreLgyylNmdMCAW9CYGkBa71G+O1FnuFveAv0tRwEh6+1vtT69/GNAAIIIIAAAggggAACCCBwJggQiJ4JvzLviEA7BI4+9UN95q4fqs+e+qE+nfo99Z4Y38DluvtHc/Tdh3bqG+GKyoonrMIzSWD5hHS3VYcGm6j8ueY9JN21wDu4Y+WvvCrO3av0wO2rglfGBqDhM/6zIhfG39diAOqHuR2rBo0881RvZE3XtAMl2hiS8vLylRNpv/kK0WA1ZnVxsSwvdSHgoJBKrGg0f7osJ82aFlJJSUiDXLVmpOHARpamTzugkhaDU7vcwtNg3yzTtECxb7gSNNqk9a22b1zVqX/tWO+6mtJqHc6cpvyYylR7343RhgJbwfe1w03hd45cEq46jezHbVg16kZNPSWVsHFNs4sAAggggAACCCCAAAIIINCFBAhEu9CPRVcROB0Cve64Q0efekqfNVbrxNSHkoShXi8qVnpD4hff/nNvmPmNczSscpUqi36uCheS7taLT6zS7t3Sz166XD+ZPayZ7u9RpasODQ+r969KOrzeP2nfyQJNP+wMXtd1tjNy8pRn3bXgMDLuPNz/mArRcAXl9HyptFj1IwKVnXZvmTc4vay4LvLyaenp2lgS0tTmQtGMAeqjOlWX1igr+dh8ry0/1PTbyZqu7PpibQyNCQeN4SpSZSo7IUiPdEdqqla10pU9fb9Ki6taqPYM3OMHvkmmDvCG3sdeyx4CCCCAAAIIIIAAAggggAACyQQIRJOpcAyBM1mg6nl9tmeqejwkHX+qSkevu069knhMvnOJHrZ5PXdepOE2Hn74LH1j0iotlrdfsdIbgj7sxsIWwtBow8OulJ69fb4q3dyfl0dPNLv1phbfPr/Zs/EnrKr0OQteI5/A/ZPm6KbI8dO/Ea18DA8rz5qu/Ejo13yFqA05r29K14gRpSouHaH8EfUqrh+h/ORj1r2gtSSUUM3p3rimXk1paUprqlWoMStxPlKfxfqmUje83x8CnzU9W/XFVarJmS6VlsnmI42t+vRvDnz71Zw1papOH6Gko+wDl/ubTTHBsH80/J0et59s7lKVKZoTpys7O/4e9hFAAAEEEEAAAQQQQAABBLq7AIFod/+FeT8E2isw8Q71CVf29fheyzcPn/0DLY1cEp4HVDvVcKc02SpGG6S7m60M9W8cqkmTcnXVsJ1abHOE5rYlDLV721chagHu9XabX3kaE7zaHKKxQ/X93p2O76zp+cpy4V198upQ60R8EGjzao49pCYXJta74fIKV2tG5+MMzNtp83/WHlbmVG8Yfex72bkmpQ2ZpqnaqLKqGuW0VCUaE9hKjaFaNaWP9UJN9y6xrbe0V1PfpPQR0xUdYp/k6j4D3ND//e2uEM3S9GiyHHhGYMJVC2STPJJDCCCAAAIIIIAAAggggAAC3VeAQLT7/ra8GQKdJtDyiu+BykspMieoqxRtZtT8mBsvV8MTq6Rhl0kr52veyjl6+MbWuh/7nNau9s9XbAivcl/5pOY9GDdM37/o8/x2YaMtGlSrvsGFhcJ9Cq7Kbts29LzYjZBvUnHJAWX28Rck8hYesipSbwGiFsav11Sp7ki6snMylKGxSi9OXiUarWRNBhS/MFL4GlcJGrjehZuHwgfCFa7TpUEH0lR9yCLPQYGLEzfbVyEavN+eJR1p2qjQmMCCTcFL2EYAAQQQQAABBBBAAAEEEDgjBAhEz4ifmZdE4NQKuMrQ2dE2ExY5sgXjkw2Vr4jeE7PV8IZe3W0LMn1Ld+vnmle0Ss9uuCz2kp17IvtW7RmpTE1a8Rm5NGYj0s9J39RdelKLK20Rp5266xd/FXNdauwcUV1ZsaKzgAZ6FR4abnOO5tvqSzavpw2Vn57lqiCrI/ela0TgtuSbXnWoLcbkjdLP0vTsehVvDGmMP09o+EavkjW2FVfZeThNRySl9RmrvKSVpTWxN4X3rLL0cOZU77ljhiht4wE1xgWijQcOx9wbXTneD3q9letbnkPUph2oVpOFszatQFmxDmUH5l2NeQI7CCCAAAIIIIAAAggggAAC3V3g7O7+grwfAgh0poANNbfV5Yfqph99U5Pcoy7TXQsu0+6VBZr34GrZ9KLxnx07d0t6U4uLrFpzj54r8hZoqiyar3numFRZGa7kdDfvVoNraKjGuOXqbfGk7+vF+MYtHE36zJ16NtLPJVp65+VyoeqP5miY9eOJN+K7mAL7VumZr/z82D/TMtOS980qRYtLVS//vmwlTKmZ5M6a0jLVKVMTI3OW2rL0E5WpOm0MNSa5wz9kgaS3oNPUIZIsDLWwsSSkxLts6Pp0uRLNpmqVarrypw/Sjr1HdKSuTMXFxSouq9ORI3u1I+7m/YeOKK2vVzWaNX2a+taWKLZbFnaWaMeYPBcI+72LfDeGVFLsveM0C2utAndapg7bFASlyYPayL1sIIAAAggggAACCCCAAAIIdEsBKkS75c/KSyFwGgT8yszIXJ5v6Gf+Yyd/S0t/4a34/sDtqzRpwRLdPVlS4PikSZd5oWfMXJ5eAwlD8sMVpBqWq8nDLYR9UrY+UuXKN3R9rv/QDfqZC1Pf1ANPDHOhp39Gukjf+LFVn8Z9hs/ST34xS9LnO4doTK8aQyrdYUdarxCNGcIeXqTIHWtjhahVVVY32TyjOW6Ozmg/MpSTl63S4jKVDoivpAyvIm9D7PO9qtLGUPhOCxsHWQBZrCP+okl+o40h1bpnTdSBkmKVHJimvLx8WYGr9wkvHrV/v726+rqDjTpwOE1DJnpzfjaGNqquz1jlB6YAlTKUM3WISspKFIqfYuBASCXVdVJm3CJPGTnKmyaVlNUq1LeP3wG+EUAAAQQQQAABBBBAAAEEzhABAtEz5IfmNRE4lQL+0PNI0Jm08ct19y+WhBcxmq95w2y+zstVYWGmbd85S1c9YdWlT+q7L8WuRG9D8h/W9/XASrmK0IqVXgXpsCuHqeLB8Or1w+boG3deLlVsCD89V3f/4q/0op2PtBk+tduGxn9+iyYl5Yk/2HhAh9Wk6jIpO3+E6uv2KjM+4JMtYFSisvAUnJEh7G7IvN9g/Byi/sJCjfJzS7vSC1ODiy759/vfWZo+7YBKysLhZU5G+J5wBWpMKOnfI8nCRhvHb30qrpZs8ae8Aaoqq1Mff1h+3jSFSjYq1Bicy9NC2Hx7QZWoj0ZY+za3qYZoWkb4vev6KNtfJMl5hZ/rAs5QYig6IEd5OdHINdDLcD+96Qbq9sacYQcBBBBAAAEEEEAAAQQQQKCbCxCIdvMfmNdDoDMEYubwbO0BrirUu8iC1OcUXcho+J2FuunBX2l4eCV6P2j1m7R5SK+3IfKB64brMj23M1c/uXG3vnv7fLcyvTRUN93orU5//Z1z9OpDO3WVN37fa8qFsbPkRtv7jcd8W4WoF7TGHD6dO/sPBaoqa1Qf82wbnl4tt3aSW2k9OL495kJvZ0episuaXBg50VaXLylTnU3yqXRlZ4TD0MOZmpZQGRrXlgs3B7hK0eJD2cpvzwrygZXoLXxVzJydFn7mhR8W7J93KC1zmptXtKb+sDKnTleGhaQuDJ2uLAtaq8MS6dnheU/DQWx2qYqrapQz3Rti3+ICTMFXTfPqUYOH2EYAAQQQQAABBBBAAAEEEOi+AmedOHHiRPd9Pd4Mga4n0NDQoN69B7bY8QEDmplHssW7ONlZAjt2NWjMqObj1s56Lu02JxAefj82frh/kustYK3tq2lxC0gluZJDCCCAAAIIIIAAAggggAACnSzQGf99/eA99yT0mgrRBBIOIIAAAgh0bYHw8Pu2vESgkrUtl3MNAggggAACCCCAAAIIIIBA1xdglfmu/xvyBggggAACCCCAAAIIIIAAAggggAACCCDQRgEC0TZCcRkCCCCAAAIIIIAAAggggAACCCCAAAIIdH0BAtGu/xvyBggggAACCCCAAAIIIIAAAggggAACCCDQRgEC0TZCcRkCCCCAAAIIIIAAAggggAACCCCAAAIIdH0BAtGu/xvyBggggAACCCCAAAIIIIAAAggggAACCCDQRgFWmW8jFJchgAACCCCAAAIIIIAAAggggAACCCCAQMsCD95zT8sXpMBZKkRT4EegCwgggAACCCCAAAIIIIAAAggggAACCCBwegQIRE+PM09BAAEEEEAAAQQQQAABBBBAAAEEEEAAgRQQIBBNgR+BLiCAQNcW6NHjXB07/mnXfgl6jwACCCCAAAIIIIAAAggggMAZIkAgeob80LwmAgh0nkC/vr318aFPOu8BtIwAAggggAACCCCAAAIIIIAAAqdMgED0lFHSEAIInKkC/fv10SeHj+qDAx9TKXqm/iXgvRFAAAEEEEAAAQQQQAABBLqMAKvMd5mfio4igECqCpxzztkaNjRdBz86pN2NH+g4w+dT9aeiXwgggAACCCCAAAIIIIAAAgiIQJS/BAgggMApELBQNH1AP/fnFDRHEwgggAACCCCAAAIIIIAAAggg0EkCDJnvJFiaRQABBBBAAAEEEEAAAQQQQAABBBBAAIHUEyAQTb3fhB4hgAACCCCAAAIIIIAAAggggAACCCCAQCcJEIh2EizNIoAAAggggAACCCCAAAIIIIAAAggggEDqCRCIpt5vQo8QQAABBBBAAAEEEEAAAQQQQAABBBBAoJMECEQ7CZZmEUAAAQQQQAABBBBAAAEEEEAAAQQQQCD1BAhEU+83oUcIIIAAAggggAACCCCAAAIIIIAAAgh0U4Fb9Y8//akeuvMv2/1+uXf+RD/+6QO6sd13xt5AIBrrwR4CCCCAAAIIIIAAAggggAACCCCAAAIIdJrAcv3br2qlsX/VrlDUwtDrx0p7Nz2slSfZt/+fvXuBr6q+837/xaoEFBohYNBBUQYQh4CJqSVBRgYloIypeOGpsacBHaQ2UmqB41QckzhjOx6g1mJUdBTo04YWRJxwtIiXg1UTn2lMlKAoFBulEi5BERSJWnNe/7X22nvtvdfe2Qm57MtnPy+fvfZ//a/vFc55Pb/+/utPQPQ4AWmOAAIIIIAAAggggAACCCCAAAIIIIAAAu0QeOkB/YcTFL2jqM2G19xhB0Pfe/Kn+mVlm9XbrEBAtE0iKiCAAAIIIIAAAggggAACCCCAAAIIIIBApwo4QdHTv607owRFTTA053TJBEMfe6lzZkBAtHMc6QUBBBBAAAEEEEAAAQQQQAABBBBAAAEE2iPQRlC0K4KhZnoERNvzkKiLAAIIIIAAAggggAACCCCAAAIIIIAAAp0n4AqK3nNHkfKtni/RNXfc3+mZoc6kT3Qu4vF7586deuqppzyn1rt3bxUXF+ub3/ym530KEUAAAQQQQAABBBBAAAEEEEAAAQQQQCABBExQVLfqzqu/rel3SEP0beWcfrRTt8m7FeIqILpt2zaZ/8znu9/9rvbv3++ea9B1S0uLDh8+bP33u9/9ToMHD9bkyZM1dOjQoHr8QAABBBBAAAEEEEAAAQQQQAABBBBAAIE4F7CCokX68dXfVo72qe7Jn2l9J70zNHTlcRUQ/cMf/hA0P5MFGuvHBE9ffPFFK2s01jbUQwABBBBAAAEEEEAAAQQQQAABBBBAAIE4EXipUr986UPl6yVVd+GU4iog6l7nJ598otzcXKWlpclch35MRqjJBt29e7f/VrSMUn8lLhBAAAEEEEAAAQQQQAABBBBAAAEEEEAgTgW6NhhqFh23AdHXX39dEyZM0JgxYyI+HBMora2tjXifGwgggAACCCCAAAIIIIAAAggggAACCCCAgFsgrgOiJijKBwEEEEAAAQQQQAABBBBAAAEEEEAAAQQQ6CyBEzqro2TpZ+vSXGUvbWhjOQ1akpOrbPd/vjbNVfNiaB/cvWlTUtUcXBj0q1lVJcu0NajM+WHu5WqJ902nEt8IIIAAAggggAACCCCAAAIIIIAAAgggEM9b5qM9nZNPPlmXXnqpXnjhBX3xxRfRqrZ9b+syZc9aE1JvtrIrQ4okFa2q1aKxTvn1Wl23QNZP08dmU96glWU1kmpC2uepfPNyFWY4bdv7naHCuVJ2zjKtritWY8k0lZph3J+aXLmnnF+2SRUdH9DdM9cIIIAAAggggAACCCCAAAIIIIAAAggkjUDcbpmPJGyCoddff73MoUqvvvrq8QdEzUB5pXqu4kpFjleaLMxpejd0UiYQumKknptr39i6dLYayzapPigQadqW+1uabNApVtDUX+S7mKbsspCyopWqX5hlF45doOfK5qm0SqqoqFWhv6pvbnPdwVr/TS46SeDtDZV6TRfqxhmjOqlHukEAAQQQQAABBBBAAAEEEEAAAQQQ6AmBuA6ImuDnWWedpT//+c9+m6uvvtoKhj7zzDM6fPiwv7zHLypnq1gma7RJS3JWa6qTPeoxsdAasIg3AAAgAElEQVTsTRMkLVVpUEanFTjdEdw4o3C5KkyRV1ZrUIbo8WakBo+b6r9MMPTt84p0ozbq8Q0iKJrqfxCsHwEEEEAAAQQQQAABBBBAAAEEElogrgOiWVlZmjx5skzw86233tLll1+uoUOH+n93mnxNuabkBLI4I/Vb5MsE9bzvZHNuXabiogIt8qzUsULzXtNiaz+8b5v+2AWqr1vg64wM0Y6pxtKqWW9v2GwFQ68dbepf6Q+KXjljlAbF0gV1EEAAAQQQQAABBBBAAAEEEEAAAQTiSiCuA6LmlPkRI0boiiuukAmOmmDoiy++aAVHO1Wxo1vmPSaxdfMaFRUskAlirhhp3uMZXqm6zGN7vDzKim62Go9dWKv6heYgp83e2aGmVlCGaCyvAQifFyVugdBgqO/eaIKibiWuEUAAAQQQQAABBBBAAAEEEEAAgUQTiOuAqMHcsGGDvvvd71rB0G3btskESePqc84wZcjZ296gZyuv19SF0hmNeare0SRpSNh0O7pl3urIyg4t0JKcRzTK46Ame6v9zYF3j4aNTkFMAgcOShcX6VqvNFATFM14V28fkAZ53Y9pACohgAACCCCAAAIIIIAAAggggAACCPSEQNwHRFtaWvS73/1OY8aM6bpgaGdsmZfUXPWIGstK7ZPn8wuU/2yjmj0Cop3zoGtUWpCrUq/OfJmlXrcoi1Fg0CidH61qW/ejteUeAggggAACCCCAAAIIIIAAAggggECPCcR9QNTImKBol2aGtnvLfJYW1WVZ2+JVuUZLCsyWdvMuzxpV17i3vuepujkv7OG2d8t8WAdWgffBSV6HMXm3pxQBBBBAAAEEEEAAAQQQQAABBBBAAIHUE0iIgGhcPpbmjVpRaQ45KlZjSa5Kpm5SRUWtAq8M9R12tKdJqpFGuRZxXFvmmzdqSbXpjAxRFymXCPS4wFdf/U2HPz2qTz87pi+//KrH58MEEOhugZNOOlGnnpKm/qf21YknfqO7h2c8BBBAAAEEEEAAAQQQQCBmgaQKiPbv3z/mhQdVbPeW+QYtKSjXsFW11vb4sRWbpJJyVeUvV2GG03OGCitqpeaNKtEwTfWVZxQuV4VTJcq3qVfvvt/cqEatUXGBCcIW6NkyMkTdPFwj0JMCJhi698DH6pvWW5mD0nXyySf15HQYG4EeEfjiiy+t/0HA/FvIHHQaQdEeeQoMigACCCCAAAIIIIAAArEIxFVAND8/X9XVVvpjLHMPqnPyySfrwgsvDCqL+Uc7t8xvXTpbWlWrRWOdEUzwc7nvh50ZWlrj3JNMRqi/aqC4fVd7dqi6aKXvsKQGPRvU2pxAP1uVvrKiVc5cgirxAwEEukjAZIaaYOiA0/p10Qh0i0D8C5j/IWCA+R8DDkmHjxzl30P8PzJmiAACCCCAAAIIIIBAlwjcc//9XdJvRztdPH9+WNNera2trWGlFCCAQI8JNDU1qU+f06KOn56eFvU+N7tX4IMPD5AZ2r3kjBbHAiZTdO+BQzrrzEFxPEumhgACCCCAAAIIIIAAAqki4BUQPSFVFs86EUAAga4SMO8MZZt8V+nSb6IJmH8LvEc30Z4a80UAAQQQQAABBBBAILUECIim1vNmtQgggAACCCCAAAIIIIAAAggggAACCKS0AAHRlH78LB4BBBBAAAEEEEAAAQQQQAABBBBAAIHUEiAgmlrPm9UigAACCCCAAAIIIIAAAggggAACCCCQ0gIERFP68bN4BBBAAAEEEEAAAQQQQAABBBBAAAEEUkuAgGhqPW9WiwACCCCAAAIIIIAAAggggAACCCCAQEoLEBBN6cfP4hFAAAEEEEAAAQQQQAABBBBAAAEEEEgtAQKiqfW8WS0CCCCAAAIIIIAAAggggAACCCCAAAIpLUBANKUfP4tHAAEEEEAAAQQQQAABBBBAAAEEEEAgtQQIiKbW82a1CCCAAAIIIIAAAggggAACCCCAAAIIpLTAiSm9ehaPAALdLtD0zF26472rtfLWC6S6BzW74s0ocxineY/9UDlNm/TTOzdob0jN7GtmqGl9eLmplnlNuX5+RWZIC8kaf/2+iPfDGnRLwX7VVG1VeuFlGh02nrm3RZ+NmKnLwm6Gt9tfU6Utn43QzMtGa/vza7XzlEkqzBsc1qtk2r4mjS9U3uDten5tgz7yqGUVpQ3VpMI8DbbauOa5/XmtbYjYSgpqt0W7jwUPMGDoUB3dvVshxXalAVnWGoJbSNpfo6otn2nETC+rsNoUIIAAAggggAACCCCAAAIIIBAmQEA0jIQCBBDosMC+53T0Eemkf5uik7w6adqkX63fJ+kh/fSZcv3cF6/MLlmhH+W8oV/d9JDqs2+xgqV1D8zV8vrgTvxBTieQmjlNP39smqTgtsGtEuHXYOWNkNaufV6aOVaHqsKDh2pYq7UNgbWkDbUDnVa7qhoN9AUsdx04pgEjwiKngYaeV6N12aRDnoFGO6g6XHZIdbDyxp+iKmuevoBkSNDTH7g1wdKdwYMNyHKCur4gb3qeCvPyrEpmnA/PdO4Ht+MXAggggAACCCCAAAIIIIAAAp0p0Ku1tbW1MzukLwQQOD6BpqYm9elzWtRO0tPTot7viZstj/y7/mYG3ne6Tjh9n1rH/5v6jPWaiQlePildc7Wuy6zWHceTIVpyi1TxkELippJ8maUewzsZoh63pMwZ+tk90zTE82bkwl2NTRo+rL2twvsz2Z2vaXxIRme0DFG7D38wcaDJnoyQcWlVHaCsmZdJz69VcGKnXT7ayviUVceEVE2/DUed7FDXfLc/r6pDY1WYvvX4MkSzZurMD0PnYsZJ09BJJnPVNaZzaWWIRlijPzjrVOa7pwQ6699ET82fcRFAAAEEEEAAAQQQQCB5BBbPnx+2GDJEw0goQACBjgj0vvlmtTzyiP62v0Gt4++MEAw1PV+gHz12gT1EXbX13eEMUWeivqxS89MOeDo3In/7s00jV+n2O4PzClVoRvXaih6UIRocMBx92Uxrq/3253dLQydppi+SaGd3emyZt+q7t8z7ljr6Ms3U81q7dq2sZFSzbb3QI9t09GW+eZrYpRMwDQncxpIh6hs2kDlqCnzz8t3z/vIFcL1vUooAAggggAACCCCAAAIIIIBAVAEColF5uIkAAjELbP1v/W3feJ10p/TlI1vVMmWKegc13qunF5fqCd+LQK0gaND9tn/sXV+q2eu961lb7JtmaN4E7/vxXGplYlqv4vQF+kxg0h+HDAk0uhYS1s4XGHVVadelu78BAz7SRx81qKpmoD9j1X/fHwSVdGy3tqzdHRjHHbhNOyVQLukj9z1JA9x3rQDqKZpUONxdyjUCCCCAAAIIIIAAAggggAACnS5AQLTTSekQgRQVGHuz+vq2yJ/0b14GmZp+zwrlmEOVrPeIBurUV8zVbOdn/UOafZPzw/c9xHlXaEi5eXdoaJHrd7Tt8RGDq65sU1dXXXppZ3iag40+9M4ONaOHBBPtzMyZmilfu0hbyT/aIne8UkGHFR3T7i1r5Q9nmnuBSKy1ZrONf+3aY7LbzdRoM85rLg5/cDQkcBuUITpYeYUzZb8t1NXWJMN+6PrdN916V+kuX5F1QFToSUy+ew1OFquruXUZtL7Qm/xGAAEEEEAAAQQQQAABBBBAQCIgyl8BAgj0nEDOD7XyMWf4yAcjeR2wZFplXjPD977PvWpqkjQkM+j9n0OuuFsrr3D6t7+dIGk8bpm3Zmhlh5og506d4vEeTfcp8kErG5ynwpnhBxSZrM7Qk+b9mZ6R3tVpgpkfnmmd8m628fu6DRouMNfw4tB7gfFC6qYN1dC+IWWun55jc8q8S4hLBBBAAAEEEEAAAQQQQACBjggQEO2IGm0QQKATBHwB0NCeQjNErYzNFVpp1QsNmr6hX5kt9E3VemWvlDnBd2x9aJ+ev01fGyTrhHvPCj1cGJK96Z5N0F5z9w1zvV+HjoaW2b8DwVTzzlH3uzrt7M7gZMyPtNZ/rH3wO0vt3kzQtkHWTn/3cCGZrGlDJ6nQtZXfzMF9cJR57+lnZi47P5L6nunuKcr1R7IyRMkGjWIU663dqn3tiNKHn6+/HxShzYHdqt11ROnjz9ffR6hCMQIIIIAAAggggAACCCCQSAIERBPpaTFXBJJJoLraCkauzHEOQtrnWt3puvY/7tZ0/8HtdiBU5lR58/EFTa33kD5Wbr+b1JSvL9UdMm1/qBy7ZsT/e+/6DbJeZ2q263fwdPmInXfKDa8gpGQHNSMN4Atsaqgm+d9BGqh78LNjSjtlYKDAfxWypd2VIeqvEnYxUGMnzdRg30nw+2ue12sHTHh0qEYU5lmHPLmbbH++SofGFsq8IfTYbt82fiugOUmHqrZot5nzmR9q7dqdkU+Y93dov2t1oLWd3xz/5Hv3qv8+F7ELDFXu8J16Zdfb0iCvgKcJhh7UycMvIBgaOyo1EUAAAQQQQAABBBBAIM4FujYg+twm6bYfSJ9+IrX2ktQa5xxML+EEzJ9V31OkkgVSyW0JN/1UnnB9vTTvVidLdJzmPXa1XrnpIdVn36Kfnfuk7rhzrl65plw/vyJTatorsyN+b8VDNpnvPZ9mK/3sCrvI2gKf/YZ+eucGPeFuGwHZv2W+7kHNrtigO27aIPu0+wgNuqt4f42et16iGWOG6PYPrSzNM613iTboo5CsydFnDlBDg/Me0TQNHeuLYLrWYwVZg9NDzRFIrgxR92nydsODNa+p4bMR1rZ6e1t+lgbpI302Il0frq3SoaDt/iZr9Zg+O2i3tbJG8wZbwV2ThWpOmXdeXTpztMk8rVJNUHvXZF2X/i31Zhu9eaeo/32mrkpcti0waIQu1k698trbUlAWqMketYOhYyNlj7bdOzUQQAABBBBAAAEEEEAAgbgT6LqAqAmGzrlBav3at2iCoXH39JNhQubP6rPPpP/n36Ujh6V/LU2GVaXAGkwWZ74dAPVnZ76hV3wrt9/9aYKlpZr96gzdNqFae03m5zWZemL9m75aezXk3HFS/ZuuQKY5fClTv7rpSSnW3fO+95ha7xatuEtPB2WmduOj2H9IR/WRGrZIWTPP1Ie7D3hmSgZliJpMzgYpK8ucufShsmbO1GWhUw46sT70pv3bH1h0breVIXpstxo+y9LMsYesQGTfrJkqHG2yU00Ho3XZzIGqqVqrtSbrszBPg7dv1W6lKa1hrbbYsVVrpLBxrVLT3iO91Zmb17fr/aletymLQcAERY+8rVde26n+40dosD7S1tcOSoMvEMHQGPyoggACCCCAAAIIIIAAAgkl0HUB0Xk3uYKhCWXCZBNSoFV6+FcERBPg2TW9t08mO3P6kEzpsRVRZnyBfuS73/RMtZSZr5wrpmn6FZKVGeo6iT7olHpfj5nWfvgo3Yfc8jqAKaRK1/48+JmO+bM7t8t9+Lqc7E/fDAZk2QHD7R8etYKmowdLowf6siTbmuWALE06Zae2WBmhA5QVnjAatYf9uw7Y8zTb27eY8WcqL6wPewv+8Joqbamq0bl9P9KAETN1mZm2FcR1MlajDOW3iFKHW50rcO75ulgmKPq2PtAXVjA099zOHYLeEEAAAQQQQAABBBBAAIF4EOjV2traNambZ58WWN8Pb5Nu/IE0KOz/1RyowxUCHRF47RXpf10ZaPn+x4HrBL1qampSnz6ufz8e60hPT/MopainBHY1Nmn4MP8LT3tqGoyLQOcIvLdTWzVCY48jGMq/ic55FPSCAAIIIIAAAggggAACxy+weP78sE66LkPU/crQW+ZL/b8ZNjgFCBy3wPiLJTl/bOabDwIIIIDAcQmcO0Jjj6sDGiOAAAIIIIAAAggggAAC8S1wQpdNz513SjC0y5jp2Ag4f2zONyoIIIAAAggggAACCCCAAAIIIIAAAgh4C3RdQNR7PEoRQAABBBBAAAEEEEAAAQQQQAABBBBAAIEeEyAg2mP0DIwAAggggAACCCCAAAIIIIAAAggggAAC3S1AQLS7xRkPAQQQQAABBBBAAAEEEEAAAQQQQAABBHpMgIBoj9EzMAIIIIAAAggggAACCCCAAAIIIIAAAgh0twAB0e4WZzwEEEAAAQQQQAABBBBAAAEEEEAAAQQQ6DEBAqI9Rs/ACCCAAAIIIIAAAggggAACCCCAAAIIINDdAgREu1uc8RBAAAEEEEAAAQQQQAABBBBAAAEEEECgxwQIiPYYPQMjgECyCJx00on64osvk2U5rAOB4xIw/xbMvwk+CCCAAAIIIIAAAggggEC8ChAQjdcnw7wQQCBhBE49JU2ffnYsYebLRBHoSoFPjx7TqX3TunII+kYAAQQQQAABBBBAAAEEjkuAgOhx8dEYAQQQkPqf2ldHj7Xoo0NHyBTlDyJlBUxmqPk3cPTzFvXv1zdlHVg4AggggAACCCCAAAIIxL8Ae9ri/xkxQwQQiHOBE0/8hjIHnabDR45q74FD+vLLr+J8xkwPgc4XMNvkTWao+bdg/k3wQQABBBBAAAEEEEAAAQTiVYCAaLw+GeaFAAIJJWACQANO62f9l1ATZ7IIIIAAAggggAACCCCAAAIIpJgAW+ZT7IGzXAQQQAABBBBAAAEEEEAAAQQQQAABBFJZgIBoKj991o4AAggggAACCCCAAAIIIIAAAggggECKCRAQTbEHznIRQAABBBBAAAEEEEAAAQQQQAABBBBIZQECokFPv0FLcnK1ZGtQYfCPrcuU7avTXDXPuja/zX8lVc2uuqaveQoqct1t63LrUrtPq++SjbJ7tufnjGd9L22wurLm4rsO77tZVSXuuXj041uDv2//mKa30PauEYxHUF3XPS4RQAABBBBAAAEEEEAAAQQQQAABBBCIM4Fera2trV0yp7NPC3T7/seB63i8MkG9WWs8Zna9Vm8eqRUF5ap27hatVP3CLOeX/d28USUFmzV183INW5Wr4srg286volW1WjTW/DIBxmkqrXHuhH8H6rrvmUDmZk2tWyCrGzPvzQWqXygtyZmt8GHzVL55uQozzJBmjuUa5p+Du1/JBFSn7Lg5fG1ONa/2ZvwVI/VcxZUyQ/TYJ5H+1mJAampqUp8+rn8/Hm3S09M8SilCAAEEEEAAAQQQQAABBBBAAAEEEHALLJ4/3/3TuuaUecMwdoFWF63RswVOwFIyGZorRhZrrEzU8nqtdoKQYYQNWuILNFqBx4W1VoBSMsHLRzTKCkjaAdB3/W0zVFhRq0L/b0kRgov2PDapwurc18CpO9f+vXXpbDWWbVK9u44VdC0PjJBxpSo2SyUFy7Q14loC1f1XZixXsLh6Vm5Y4HVKjj2OdxDX3xMXCCCAAAIIIIAAAggggAACCCCAAAII9LgAAVHfIxi7cJMaS3K1ZG6tZjfOU7FW2gFG9y74sMdlAp2zJSfrMiR4aFUvyFWp064mV5V5pXZGpRPUdLIrTVD2nFyVVuX5gp++LFKVavUspwOP78rZKrYCtk1akrM6kD3qUVUmKFrndaONspCsWJNNWqrSoCCtCdw+20Y33EYAAQQQQAABBBBAAAEEEEAAAQQQQKCnBQiIhm5fN0FL66nUKLtSKioz4cw1Ks4J2VJvAptzd9jb3n1t8k2WZt0C3zP1yBCdG8hANVmp9XPN+0iX+bNPxy5cqWE5q7W1cIG0dJqenRqa9enx5+IEK7cuU3FRgRaFVXFvz3dtoQ+rF6WgcrZlEVxjmrLLgkuKCoJ/8wsBBBBAAAEEEEAAAQQQQAABBBBAAIF4EyAgquDt62Fb1M27M50t89Z7NHdormvLuRMAtbMm7a32Qe8QdWWIFvm2uPv/CExQ1JWx2Vz1iCqLbraDmgtrVeGv2PbF1s1rVFSwwLfV32yxd9o46zOBUdcWeud2LN9O0NVXlwzRWNCogwACCCCAAAIIIIAAAggggAACCCAQjwIERM15Q+ZAoTL3CUdO9qN9qJLyRuoMj6dntfMdRLRnR42GFWRobKHXO0SDG5uga1DQNOi2nZkaVGR+WEFJV+k5w5ShHb6CBj1beb2mLpTOaMxT9Y4mSUNclY/zkgzR4wSkOQIIIIAAAggggAACCCCAAAIIIIBAvAgQEJWUUbhc9b6MSq8M0UgPKyO/QPllm7V1ofRsZZ5GzXJvT/e1cmWI2kHNLI31H7wU6Nka9y951mn2+efcrIrQk+ytqg2BBq4rk1naWFZqnzxv5vRso5o7MyBKhqhLm0sEEEAAAQQQQAABBBBAAAEEEEAAgUQWICBqPT3zvk/7pHZrV/uO1SopGalyc+DRnh2qPqdAGV5POSNPU/PK9exSqTKvQM9lZCjDf3q8+x2iXo2dMntsczBTeeM8TdlxsyoKNiu7pNE+fMmpZn1naVFdlrUtXpVrtKTAZKOaIGyNqmucrFZTMU/VzXlBLYN/NGhJSaNmOwc6Bd8M/mW29Y8NLvL6ZYK8MVTzakoZAggggAACCCCAAAIIIIAAAggggAAC3SZAQNQ6VMkOhlYUZmjrUkkji1Uxq0YlJRs19Rz73ZzeTyRDheWlKikoV9GqWmW0dcq82fnunEjvP8zpeq2us4OJzY2+UUwQsnyjSnJyVR2SnanmjVpRadoUq7EkVyVTN6nCH4Q17e0s1Xf3NEk10qjQiVcvU3bZGpkDoDyDvP76Htmu/nvmwh2Add0wh03FEmh1NeESAQQQQAABBBBAAAEEEEAAAQQQQACB7hIgIBpyqJIfPuNKVZhT4FeU6rkoqY9bV5Vb29yrZ+Wq0gQD62p9gcbIGaL2O0TNie+1qo8UlTTj110pmSBrzmzJCjQO08qCcg1bZQdQx1ZskkrKVZW/XIX+fuxDlEzgtETDNNVf3qR3a2pUWSNr3EB9/4pDLpzDmEKKfe9cLVWpTACZDwIIIIAAAggggAACCCCAAAIIIIAAAokkQEDU97QCByuZQKUd6LNObp/rBDjDH6sV2NRK1ddlWTfN7yk5ISe5u98hampZgU3n4KXwPsNKrJPoF/j7N1vrF/kDtCZoudzXJDyj02SB+qs2N6oxJHvTDsw6I5p12+twSvhGAAEEEEAAAQQQQAABBBBAAAEEEEAg2QR6tba2tnbJos4+LdDt+x8HrrlCoLMFkuxvrampSX36uP79eHilp6d5lFKEAAIIIIAAAggggAACCCCAAAIIIOAWWDx/vvundX1CWAkFCCCAAAIIIIAAAggggAACCCCAAAIIIIBAkgoQEE3SB8uyEEAAAQQQQAABBBBAAAEEEEAAAQQQQCBcgIBouAklCCCAAAIIIIAAAggggAACCCCAAAIIIJCkAgREk/TBsiwEEEAAAQQQQAABBBBAAAEEEEAAAQQQCBcgIBpuQgkCCCCAAAIIIIAAAggggAACCCCAAAIIJKkAAdEkfbAsCwEEEEAAAQQQQAABBBBAAAEEEEAAAQTCBQiIhptQggACCCCAAAIIIIAAAggggAACCCCAAAJJKkBANEkfLMtCAAEEEEAAAQQQQAABBBBAAAEEEEAAgXABAqLhJpQggAACCCCAAAIIIIAAAggggAACCCCAQJIKEBBN0gfLshBAAAEEEEAAAQQQQAABBBBAAAEEEEAgXICAaLgJJQgggAACCCCAAAIIIIAAAggggAACCCCQpAIERJP0wbIsBBBAAAEEEEAAAQQQQAABBBBAAAEEEAgXICAabkIJAggggAACCCCAAAIIIIAAAggggAACCCSpAAHRJH2wLAsBBBBAAAEEEEAAAQQQQAABBBBAAAEEwgW6NiDaK3xAShDoEgH+1rqElU4RQAABBBBAAAEEEEAAAQQQQACBZBM4sUsX1Orr/a8fSH93VpcORecpKtDSYi/c+VtLUQaW3fMCpf+nVo+89Y72Hf285yfDDJSRlqZbskar/Nu5nho8L0+WhCls6/kmzEKYKAIIIIAAAggggAACCPSIQNcFRL/xDelvf7MXNeECSUSseuQJJ/2gpIYm/SNOgAWa4Nq//6k+AWaaOlNsPnZMP699Q62t0t3jg4OiPK/E/zuI9nwTf3WsAAEEEEAAAQQQQAABBLpaoOu2zP+v77nmTjDUhcFlpwq4/rYumtCpPdMZArEKPLLtnVirUq8bBb5qbdWjb4U/G55XNz6ELhwq0vPtwiHpGgEEEEAAAQQQQAABBJJEoOsCoj//pVR4rYuJTD4XBpedKtBLuvDb0rr/t1N7pTMEYhXY9znb5GO16u56Xs/Gq6y758V4nSPAs+wcR3pBAAEEEEAAAQQQQCDVBLpuy7yRXP6o/V+qqbJeBBBAAAEEEEAAAQQQQAABBBBAAAEEEIhLga7LEI3L5TIpBBBAAAEEEEAAAQQQQAABBBBAAAEEEEhlAQKiqfz0WTsCCCCAAAIIIIAAAggggAACCCCAAAIpJkBANMUeOMtFAAEEEEAAAQQQQAABBBBAAAEEEEAglQUIiKby02ftCCCAAAIIIIAAAggggAACCCCAAAIIpJgAAdEUe+AsF4FOEWjapJ/eNFezXf/9qk6Sr/ynz+z1DfOGfmXqPPBG8LB1D1ptA/V8t33lYfWDW1u/mp65yx4/tG+PuvLot+4Be/7WvL3aUIZATwtcep2+vuGSsFk8fsMcvX1pWDEFCCCAAAIIIIAAAggggAACMQp07SnzMU6CagggkJgCmdeU6+eZT2p2xV4NHyI11Vdrr07XtdmZURa0V0+vf9O6PyQzU1awsuJN2X1FaXYct+qq7fGy8y/w9bJXTU3m8nRr3sfRdTc0vURv3zpS51kjHdKqB9bpxnHT9dHEM5TujN6yR7c9+rTG3TBH4/c+qvNfcG4Ef8+f8X2Vqk4DNmyzboT+DqptxhjzqQb89iWZANys04Lu+n+8s91rPDPnwXrNzNVf0+PCBPwy9+uE375k3zRjXiSVP/q07veoHs9FxvK+Mz+3n0/YRN3PMOymq8D3fJ2SF9Zp1Q1z9PUN8huZZ3HV0RoNCHnG9vi9nZbe35q9ZawAACAASURBVB/v8PdjVbD+jgbqjZd/rcnWPxF7nvJ8pu4uU+/5ulfPNQIIIIAAAggggAACCCS+AAHRxH+GrACBHhWwgo2ZM5Qz5A2tu3OflDlOu0z2pZMkamZX/5BmL56hn90zTUOa3tAr5l7mDF2XI9U9YAcr964v1WxnJab+TfYPK1B6RbQAq9Mo0vcbeqXeN94Qk9m6QYGp7dMTd87VE66m2SUr9KMcV0G3XI7Ri3PyNMkznmWCZI/q/NB5+INbl+jtOadKukTjT5POO22Ovh4dqBwIWI7RdzKkN/7HDoaaGvdvqNN35ozW49oWPXCpFm3xB80CfZvg3PjAz3ZfPZ6Zrnf2rgu0y+grNW9PzGBoxkHdtr2v7pszXW96BXR9QevIgV47yOhgBAc4R+rrW0c6t6TT8vT1rXmS/2/APMtfR3Dz/W1pj27zBZ79fZs5PfBracb39fVE1x/f6MDf0KEPa/wB9MAEYrtKlucb22qphQACCCCAAAIIIIAAAokkQEA0kZ4Wc0Ug7gTsYGPmNRdIzzwoE3eUztV19/xQP7KuzZb5h1SffYtW3mpnZ9at9wUkh2RqiN7QOtPIuW+2tle8GfjdCetteuZJa16ZEy7QkCGZ+vlj02S229+xfp+dlXpcwdZOmKDVxTZNfjQQqDTBTRPkXOEOrHlkT1oByb07rB6+c8NImcy+E1yZgybwNdeZ4rizdcHR9/XUmDn6eqJT6Pu+dY5mOUUte/Q/R8/QRb6M0K9vHax3Pu6t8yZ6tJP0TiC67PQQ4/clGt93j1a8EBoM9gX7fL0EAroxdtut1VzBRudZ9f++7rv1Oo1rKzs2hnm6126epTu7V1Z2bfRO7MCntOXlR3WC/b87WA3s4KkTSA8ExhsfdWX0OhnCvmzi6CN53U2G5+u1LsoQQAABBBBAAAEEEEAgGQQIiCbDU2QNCPSUwHvvyew8H5K5V+sq9vlmUa1fmSxMK8gZMrGmTXYA1FfsBCsDW9lD6sfy05VN6q+e6ctGNQHX9c689urpxaV6whXAs7JS1/tb2Rf+tiHlXfzTDm46289f0orm76t0xhjdbwJS1tbmvnrqgXXeWYC9z9Ck3oe0att0fXSDvc09dLrzzx0oHX1fN2541J8NagXM+r4fvI3aaegExKwt89/XXo8MUadqR77nzzhb5+mgJCcY7BEE7kjH3dXGBCRHpwdlaZqhTbDRZFzed+scjQ/Zej7OZGKe6crEdM310Id7XJnL9o3zXJmadklwsFgf73f1EHJ56XVWAPWEB9yBdruO+VtzXoFg5jl3e432Kl2z3IFxU/VjO9ge0nNMPxP++ca0SiohgAACCCCAAAIIIIBAogoQEE3UJ8e8EYgHgXPP1ZD6N1Vf8ZCUPU7Z5lr5ujh7g56or1ad8oNm6c8OdUozM2X+z8XHs0XdyS51+nR91z3wkC9r1RRmavo9KzS9C7JQXUN2+PLG3z5qvavzoxn2FuXAdvaBGj/RDoaGv4+zRXubpUzfdmwTiBu/92n/HMb17S0dNj8v0VwTiPvQf8sKspaaspZTNd8E8mSyHXOk/3HeJ+mq6770yFR13w5cewTY/NvGffNpkUKDhCZAd1+gE8nfxl3Ys9dOQPFQS4vSTwvZzu6bmrlnBTQzzXs77cI3N/xakU8yNFvm+wYt7HgzRIM6c/0wf2s3moDuuUetd89a2/hfCA+cupp4XCbv8/VYLEUIIIAAAggggAACCCCQZAIERJPsgbIcBLpX4AJdd0216tfvU3Z+vlRv78vNyR+nJ+rf1Ct1wQHR0LkNyfmhfv5YaGkn/848XZl7nSxRqWmvnSKaee7xvJe0k+fo684KVDldXzpaFzRv12Rtkx5wCqN9j9F3+h7Uig2BTEuntsnWy2xpcX5KJvh50Rnau/1RPZX5fX1n3Bh956I8XdBcowGurdUywb45p2rL0d6aFLJl3h+4jBiwDDkgyDW6NZ+PD+lQX8kOEppg7GgFbdl21Y+3y6DnFNPkAifF29vYg7NE7fd0hncUW4Zo6CsH3P2EZJSaW77nNS4zXeqdrvtuuETjNNKfMepuba4jv0M0eZ9vqAG/EUAAAQQQQAABBBBAIPkECIgm3zNlRQh0q8CQ7Hxlrt8QPOaQc5WpN63g4xDXnZz8Gbo2X3qlwrxH1Gxhnxu0hd1f1b0N/ji2sA85d4bmXSOtuzMwv6b37OCo53Z5na5r/+NuTXdP2j+prrtwMg7DR4gQ0Pqf8JoyAdSjdgB13FET5JQafdXG6aCeah6oq3y/H78hT5PMITsvSPdf+rm+npjnCny5AmzWoT0H9eKcgYFDlWLOEPWYozOfvp/rqW1HddVFTp2ByuydrkmhW7YVOejmtOy5b/tE9vMiTiDy3MMzP707Ca9XFzjgyP8OUeeVAyF9XHqdPuq/PVA/6PYleluH9E7LUb129GzNOtMcmvW+Mi9y3lt7id6+QVpx9GyVBrWL7ce4pHi+sa2VWggggAACCCCAAAIIIJCYAgREE/O5MWsE4ltgyDTr8CLpDf3K/Y7OnGma3rRJr1iz921hd6+kk7ezD7nCnGq/Sa5zzJVz6wqtdI9pBWZ97xbNvrrbg6FmKqEZh9YBOhmSjn4uab8G+E4Hd0/7/jdN4HKkJo2RTnj0aWu7fbpz+rjJ7Dt3jBplb6m/8YWnZfo0AVEr+GqCYU5nL+zXO6Ol1/yH5/gCbNY7RE0lE6z8XHvPDT6J3M4Q9T593uk60veNv11nbdl3ArTSSzr/gZeCqtvz3O9/32nQzXj5ETE71s54PZ5pRj413tfrC+uibL+PPrLJ0NXe96VzT7UydFfd8H0Ni96kXXeT5vm2a9VURgABBBBAAAEEEEAAgUQSICCaSE+LuSIQbwLvPamfrn9TezNn6Ec5Cgo8xttUnfnUPTBXy/0n22cGDlqK8i5Sp21Xfzvbqa1tyu+NtjP8Do/W17fOkTtb0JqHtaW+RrcpR1/fcIlOMO+FdCZoBTMHOr/83+ln5mmWlfUp6xR7+8ZLOn/7dVYfN3oEXjXuVGWaTEL1CZvD450VSPMdUGSv0c5QNdv3T/AHaf1LSIqL0K3wh9zvdrXe5ZqnScG76n3rjpAx7JxwH6OOyRhe8YI099yQBr3PsA6Dst7hehwHKoX0KqXY8w1bPwUIIIAAAggggAACCCAQdwIEROPukTAhBBJI4Nyr9fNbf+ib8BsJMXEnQ9QERmff5Juy2ZZ/6wU9Nn9ny7wJhPpPBb90tD0fkwn4gp3Z+fWtzjsgP9Xc0dJTD2zT/dqmcTfM0duXvqTzX/At4c2nNcDKID07aE2B90H63mlpBaqkVQ+s06ob5ujrGxR24vzjY86Qmmv0pgZqVtip5y3aEjRCB39YazSB0Dn6enS091Z2sP+uauYOIIaNcUirwsrsgrDgtlXsvGfUewu8lTUs15b5CH3HUnzjBnPw1iWaG1Q5PEvXjNkpn0R9vp2yeDpBAAEEEEAAAQQQQACBeBQgIBqPT4U5IZDwAm/oVzc5J7yfrmuvOb5goz+r08vF/b5R9/02Mj6dwKh8W+bvuKm6R94faqYcumXevQzn2l3HZGbuffnX/oxQc8/+hLzX0mSDug9Jcjq7dLDOMwfqmBPQna3qv31Ub874vpUpusp3yM6hD/dofMYelf92mzQjJ2KGqBPQdbp3vs8LeyeoJCtDNXh7vF0/EAg0/X19w8Cw4KzTb9x8d2DLfOhWeCcr2FrTxzt0/nEtzs6udbJL39ne3pPj7cEDz9O8EmGb/ZqF08InlvTPN3zJlCCAAAIIIIAAAggggECSCPRqbW1tTZK1sAwEkkKgqalJffp4RB9cq0tPT3P94rKnBU54wAlI9vRMGN9LwLxywP3hebk1Ev869Pkm/opYAQIIIIAAAggggAACCHSmwOL588O6I0PUIdm6TNmz1ji/2v4uWqn6hVme9Zqr5qlUpaooNKeieH2aVVVSLpUvl12lQUtyZqvSq6pTlleq5yqulN1jaHunkiSzjhUjXXVd97hEAAEEEEAAAQQQQAABBBBAAAEEEEAgxQUIiLr/AIKCju4bnX2docLyApUU5OrdVbVaNDZLi+pqtcg1jAmqTtlxc4Sga2h7X0OCoS5BLhFAAAEEEEAAAQQQQAABBBBAAAEEEAgXICAabhIoMQHGzQURgpK+ahEzS6cpuyzQlbnKL9sUyBrNuFIVm6WSgmXaWrdAY4OrRv4VMl71rNywzNIpOeVW+yIr2Bq5K+4ggAACCCCAAAIIIIAAAggggAACCCCQagIERDvjiYdsn/faMm+XhQxmgqJ1IWWx/IxhvK1Lc/VsLH1RBwEEEEAAAQQQQAABBBBAAAEEEEAAgRQSICAa8rD3mK3qZTWu0jXKDn25Z0hA0lU5hkvz/s9pKrWGyFP5Zuc9ojE0dapUzg6fk8IzUosKnAZ8I4AAAggggAACCCCAAAIIIIAAAggggIARICAa8ndwRuFy1RfahV7v8bTLQhq162eGCitqVSjfwUjtauurHBKQ9cpIJUO0I7C0QQABBBBAAAEEEEAAAQQQQAABBBBIdgECou4nfM4w3ynugcL8kUMCP3xXYWUxZmzmh7xTNKzjWAtiHI8M0VhBqYcAAggggAACCCCAAAIIIIAAAgggkCoCBEQjPulmVT9bo2FzMyLWsG6MXaD6zcVqzsjwB1NNduaKka4DlCR5vkM0es+R75IhGtmGOwj0gEBGWpqajx3rgZEZsi2B0/v0CavC8wojSdgCr+ebsIth4ggggAACCCCAAAIIINBtAid020hxPlBzY6OCMj+3rlZpzfWaGnL8+54d7veL2ovaumqapuQs01brZ4OerczT1PzgQGpG4fLACfNhFg1aUrJRzWHlHgUmALswy+NGcNHYhbVaFDL34Br8QgCBzhK4JWt0Z3VFP50o8I1evTTnH84L65HnFUaSkAWRnm9CLoZJI4AAAggggAACCCCAQLcKkCFqcYdmgzZoyaw1KlpVK6+Y4rBhwcFOE3ysL1im7Jxc++GZDM7gKpEfavUyZZetUX7ZJn+GqXdl92FMXjXCD1WyauWV6rmKK9vo26s/yhBAIFaB8m/nqrVVevStd7Tv889jbUa9LhQwWaA/GDNad4/3/X+XXWPxvFwYCXoZ7fkm6JKYNgIIIIAAAggggAACCHSjAAFRg22yQVWq50z0c+syZc+yA5QVYdFQk/0pyev09rHFKs9bY58e73/H5/VaXbfAM6gqNendmhpV1kjlm2tV2GYA1TmMKfyvw+tQpfBalCCAQFcKmMCbV/CtK8ek744L8Lw6bkdLBBBAAAEEEEAAAQQQQCDRBQiImhjo5jUqmlurDCsY2hgcoGzeqJKCclU7T9pkXPoCpdaJ82XOFvo8q11QZqjpz8kaddo77/9sblRjSPamefdosQm4Wh/TX9tb453afCOAAAIIIIAAAggggAACCCCAAAIIIIBA2wK9WlvNRk8+CCAQLwJNTU3q0+e0qNNJT0+Lej/hbr7dIJ3P/wCQcM+NCSOAAAIIIIAAAggggAACCCAQ5wKL588PmyGHKoWRUIAAAt0qUF8rXX6JVDBB2rWzW4dmMAQQQAABBBBAAAEEEEAAAQQQSD0BAqKp98xZMQLxJZCdK/34dmnHO9KUfOnBX0otLfE1R2aDAAIIIIAAAggggAACCCCAAAJJI0BANGkeJQtBIIEFbrtd2vCs1Lu3dO/d0pQ8yWSO8kEAAQQQQAABBBBAAAEEEEAAAQQ6WYCAaCeD0h0CCHRQwGSKPlctnTNcev8v0lVT7OAo2aIdBKUZAggggAACCCCAAAIIIIAAAgh4CRAQ9VKhDAEEekbg786Snn1FurzQHt9sn88fK215oWfmw6gIIIAAAggggAACCCCAAAIIIJB0AgREk+6RsiAEElzAbJt/eLV0e6mkVqn5gFR8rbSwRDr8SYIvjukjgAACCCCAAAIIIIAAAggggEBPCxAQ7eknwPgIIOAt8MMfS4/8RurXT1Ivad0aacI4aV2ld31KEUAAAQQQQAABBBBAAAEEEEAAgRgECIjGgEQVBBDoIYGp06X/fl4aPsLOFj3yiZ0pWnyddGB/D02KYRFAAAEEEEAAAQQQQAABBBBAIJEFCIgm8tNj7gikgoAJhj61Wcq72NpBby15y/PS5Isk845RPggggAACCCCAAAIIIIAAAggggEA7BAiItgOLqggg0EMC/b8p/W6jdNMtgQkcPizdWy5dVSDt2hko5woBBBBAAAEEEEAAAQQQQAABBBCIIkBANAoOtxBAIM4E7vqZtLRC6p1mb6E37xat/5N0+T9K994ttbTE2YSZDgIIIIAAAggggAACCCCAAAIIxJsAAdF4eyLMBwEEogtcVyT9fqM06PRAUNQEQh+8zw6M1tdGb89dBBBAAAEEEEAAAQQQQAABBBBIaQECoin9+Fk8AgkqkJ0r/eGPUva3fEHRVnshu3ZIV02R7r5DOvxJgi6OaSOAAAIIIIAAAggggAACCCCAQFcKEBDtSl36RgCBrhMYNNjOFC28JnyMxx6SJn9b2vJC+D1KEEAAAQQQQAABBBBAAAEEEEAgpQUIiKb042fxCCS4QO/e0vL/ksy7RYM+vaQD+6Tia6V5/yId2B90lx8IIIAAAggggAACCCCAAAIIIJC6AgREU/fZs3IEkkfAnD6/+gnJnEZvfcwW+l72ZdV6afJF0rpK3z2+EEAAAQQQQAABBBBAAAEEEEAglQUIiKby02ftCCSTwKRLpaeek4aP9K3KCYr2st8nurBEKr5O+usHybRq1oIAAggggAACCCCAAAIIIIAAAu0UICDaTjCqI4BAHAsMHyE9tVmaOt03SRMU9R24ZEq2PG+/W/TBX8bxIpgaAggggAACCCCAAAIIIIAAAgh0pQAB0a7UpW8EEOh+AbNt/pHfSGYbvfvj20GvlmPSveXSVQXS2w3uGlwjgAACCCCAAAIIIIAAAggggEAKCBAQTYGHzBIRSEkBc9DS8sek3mn28q1E0V7+V4uq/k/S5f8o3Xu31NKSkkQsGgEEEEAAAQQQQAABBBBAAIFUFCAgmopPnTUjkCoChVfbW+gHne5bcatvB72TLirpwfvswGh9baqosE4EEEAAAQQQQAABBBBAAAEEUlqAgGhKP34Wj0AKCJyfJf3hj1L2t1yLdQ5c8hXt2iFdNUUyBy8d/sRVj0sEEEAAAQQQQAABBBBAAAEEEEg2AQKiyfZEWQ8CCIQLDBos/X6j9L0bXfdchy05pesq7UOXtrzglPCNAAIIIIAAAggggAACCCCAAAJJJkBANMkeKMtBAIEIAr17S/csk8y7RaN9DuyTiq+Viq+TDuyPVpN7CCCAAAIIIIAAAggggAACCCCQgAIERBPwoTFlBBA4DgFz+rzJFjWn0Uf7bHlemnyRZLJG+SCAAAIIIIAAAggggAACCCCAQNIIEBBNmkfJQhBAIGaB8Rfb7xUdPjJ6E/M+UfNe0e9eKe3aGb0udxFAAAEEEEAAAQQQQAABBBBAICEECIgmxGNikggg0OkCf3eWfQL91Oltd13zin0S/YO/bLsuNRBAAAEEEEAAAQQQQAABBBBAIK4FCIjG9eNhcggg0KUCZtv8I7+Rfnx728O0HJPuLbcDo/W1bdenBgIIIIAAAggggAACCCCAAAIIxKUAAdG4fCxMCgEEulXgtn+Vlj8m9U5re9i3G6Srpkj33i21tESv39b96K25iwACCCCAAAIIIIAAAggggAACXSBAQLQLUOkSAQQSUKDwansLvdlKH8vnwfvsbNEtL0Su/ct72w6aRm7NHQQQQAABBBBAAAEEEEAAAQQQ6AIBAqJdgEqXCCCQoALnZ9mHLWV/K7YF7NohFV9rH7xkDmAK/ZiT6n/zeGgpvxFAAAEEEEAAAQQQQAABBBBAoAcFCIj2ID5DI4BAHAqY94r+fqP0vRtjn9y6Smnyt6WqJwNtzHZ5s73+ofvJEg2ocIUAAggggAACCCCAAAIIIIBAjwsQEO3xR8AEEEAg7gR695buWSbd84vY3itqFnBgnzTvJqn4OunAfjsY6pSbgCkfBBBAAAEEEEAAAQQQQAABBBCICwEConHxGJgEAgjEpcD3Zku/XieZrNFYP2ab/OSLJPP+UOfz25XOFd8IIIAAAggggAACCCCAAAIIINDDAgREe/gBMDwCCMS5wPiL7feKmveLxvox7xM1gVHnY7bOP/u084tvBBBAAAEEEEAAAQQQQAABBBDoQYETe3DsqEMvWbJUO3bs9KzTr18/lZeXynzzQQABBLpcwJw8/9Rz9pb4jgY2Tcbo1OldPlUGQAABBBBAAAEEEEAAAQQQQACB6AJxGRCtra1V5Zrfec58yJBMHTnyqebMmatHH11BUNRTiUIEEOh0AfNe0Ud+I933n8Hb4WMdyMkS9QiKHmo5oKd3r9KbzX/U4S8/irVH6h2HwKknpSs7Y5KmD52l9N6DjqMnmiKAAAIIIIAAAggggAACCCSaQMJtmT9jyBn6r0dX6MM9e6yg6JEjRxLNnPkigEAiC9z2r3ZgtD3vFXXWu36Nc+X/NsHQu+v+L73c9BTBUL9K1198+uUhy/w/6mbJPAM+CCCAAAIIIIAAAggggAACqSOQcAFR82hGjRpFUDR1/kZZKQLxJ2CyPH+/UTJb6dvzMdvtTaao62MyQ49+xf+w4yLp1stPvzqkpz/g0KtuRWcwBBBAAAEEEEAAAQQQQKCHBRIyIGrMCIr28F8OwyOQ6gLmkKU//FHKu7h9Eu7T5yXVH9jSvvbU7nSBNw6+3Ol90iECCCCAAAIIIIAAAggggED8CiRcQPTTTz/V66+/bv1nrm/5wVy9u2OH3n333U5R3ro0V9lLgzO4wjtu0JKcXGW7//O1aa6aF0N7SVuXKTtnnqqaw3uPraRZVSWxzDW23qiFAAIdEDDb5lc/IbXnBPqQLFGTocinZwWO8N7Wnn0AjI4AAggggAACCCCAAAIIdLNAXB6qFM3ABD//Zc7caFXad88EJmeFvtdvtrIrw7spWlWrRWOd8uu1um6BrJ+mj82mvEEry2ok1YS0z1P55uUqzPC1bd6oEt+YpQW5KnW6DPp29S8TgJ0tjylJNV5zDRkvqF9+xCRw4F29qFGaHOmslQMv621N1PmR7sc0CJUSWmDXTunxh6Wq9dLhT9q3lN+uku5Z1r421EYAAQQQQAABBBBAAAEEEEAAgU4RSLiAaKesOrSTvFI9V3GlnHhl6G3JZGNOU1gOqgmErhip53zx2a1LZ6uxbJPq/ZFP05NpW+7v0mSQTimrUX5enlQzLBBUdWr4ArRFq3zBVqdc7gCpv9DjwgRPH/Eop6hdAoMGKnNDpZ44r0jXjg5puX2jHn9npK6cEVLOz9QQ+OsHkgloPvaQ1HKsY2teVyn9+HZp0OCOtacVAggggAACCCCAAAIIIIAAAgh0WCDuA6IX5uTov/7LO8D3L/9ys16vq+vw4ju1YeVsFVtByyYtyVmtqU72qGsQOxhqgqDL7cxSkymak6vqvFKtnrpZxSa71ARn62pDgrNZWlSXFejJtCvYrKnurFP/XVN3uf8XFx0VyND5MwokExSVKyjqD4aOEsmhHbVN8HbmIKXb77L/M5mh5pCktxqk5gNS/Z+k3R9IJmga7WMCqQ/9UrrrZ9FqcQ8BBBBAAAEEEEAAAQQQQAABBLpAIO4Dok1NTVqxwjsgau51yqemXFNyAlmckfosirZTv2il6hdmWe8GLS4q0CKPTjIKl6u+MHCjuXqzqs3PmnIVm5325nPOsJBgqORklfpq+L+qI263l/LLNqkiKFPV34yLmAVMULQoEBSVnRl644xRMfdAxSQXMO8QHX+x/V/oUl97Rdq/X9q1Q9q+zQ6Uuk+Y/81K6ZYfh7biNwIIIIAAAggggAACCCCAAAIIdLFA3AdE9zQ16eEIAdFOs+nolnmPCWzdvEZFBQtkDmdaMdIEJZ1K9rb7UifwKTtoWV8XslHfbJnPme00sjNGK5xAqt3Hs1PDg52B8UL6C/TEVQcFnKDo47pQBEM7iJiKzUyg1Otj3j16YJ9U80rbmaRe7SlDAAEEEEAAAQQQQAABBBBAAIHjEoj7gOjIkSO0aOECz0UuWbpMO3bs9LzXbYVWRucO33ANerbyek1dKJ3RmKfqHSaDdYjvXoYKK2pV6HsfqQmMVpdNU3ZZpJl6vDO0uUnDymtVXj1P2TmuyKokc+BThf/Ap0h9Ut5RARMUPb+jjWmHgFtg+AjJ/OcETF923+QaAQQQQAABBBBAAAEEEEAAAQS6WiDuA6K91Eu9evXydDD3OuXTGVvmzfFJVY+osazUfj9ofoHyn21Usz8g6p5p8CnwZkt8qUoDW9ytd4Q6QVbTLjy71OrN2aZvnUKfq2zfECY4uojgqBucawQQQAABBBBAAAEEEEAAAQQQQAABBCyBuA+Ivrtjh/5lTrSXd3bCk2z3lnn7kCOzTV2Va7SkoFb1C03QskbVNe6szzxVN+d5TLBGpWHv/3S3M02uV2DVTnZpcFcmkJq99Gbr3aWL6mo931sa3IJfCCCAAAIIIIAAAggggAACCCCAAAIIpLZA3AdE4/bxNG/Uikqzrb1YjSW5KjHv9bS2xDsztrM6393TJNVIwcfwtC9DNNKhSvZINcqudMZ0ffuzR11lXCKAAAIIIIAAAggggAACCCCAAAIIIJDiAnEZEM3NzVXR9d/Vu++6t41HflKjRo2UadPhT7u3zDdoSUG5hq2qtbbHj63YJJWUqyp/uQIHu9tZnTLb3zVMU4POOmpfhmjo6fQmM7W48nqVlzWqdEeByv9SrtJzfKfcdxiBhgggkHQCZyzXL4YP1Jsvv6VzJl6hzEgLPPqMfvD6PeF3R1bq4YEHtbZmnl4Mv+sqmamf5N0ovT9Nv9hjiherLNp4pspXda5+Q9u7uo55QcNByAAAIABJREFUDq42XCKAAAIIIIAAAggggAACCCAQRSAuA6JmvosWLYwy7U6+1c4t81uXzpaC3tNpgp/LfZMKf99nftkm+72i/mkHZ4j6i52LkHeI2gFQ56Z9gFL9QvPO0nmShtmHNYWeTk+GaACMKwRSVGDywBHqe/RlrZZUpvdV83KRde3mmJy1STNPtkus6/R+7tuSztbMia9qZkip/6cvsPmL9yfqF8NfVdmpE1S24x6VvRwcYLXHedk78Kq1Cm7v651gqJ+ZCwQQQAABBBBAAAEEEEAAgc4T6NXa2traed3REwIIHK9AU1OT+vQ5LWo36elpUe9zM3EEfvDyhC6arMm6nK/+B02A0mRs/oP+EjEg6hGo7Egw0p+RGinwGmGc08+OyWDvPrOWmKq2u9LDE19tdxsaIIAAAggggAACCCCAAAIIxL/A4vnzwyYZtxmiYTOlAAEEEEAgdoGRV2mk6rS2QwHEmfrJwLO192BRG1vlQ6azZ55+Ym2ZDylv62fIln2TTfrPelw/aVjrb1l84as6x/+LCwQQQAABBBBAAAEEEEAAAQQ6LkBAtON2tEQAAQTiVMAOaEoHXfM7W3kTX1Weq8R/edR/ZV1MzrpRI794Rj+wMkujvHvU2i7/si7Im6+R1v/f5Ih27HLeIxrcZ9Rffa/QwxOvCKkyXw9PDP5f8fYeCanCTwQQQAABBBBAAAEEEEAAAQQ6IEBAtANoNEEAAQTiWcAKaOqIguOczjtE3VvpJfc7RK01nbFc/5zeT0cP7ZS0NuxdoJLdfuSJR7TjffuwpRdrTCan72CkjsCQIdoRNdoggAACCCCAAAIIIIAAAgh0UICAaAfhaIYAAgjEq8DQkz9SzfsHNc7/ak5zyJH3bF9smObaFr9YZcNHSF9515V5r+jpZ8u8y/MHHdqKH6FfMkQjwFCMAAIIIIAAAggggAACCCDQFQIERLtClT4RQACBHhRY/XqRZA44MnPwBTHDpnP6q3r4dFfpV3X6yxc50r4JerPfqxqniSqbOF+ZrirOZaa7re+U+Redmx35JkO0I2q0QQABBBBAAAEEEEAAAQQQ6KAAAdEOwtEMAQQQSAiBHUWubE57W/vfqZ+k9/XX94v0C49DkIovNCt7WWUvzwteYswnzy9WWV6m/lhjb6kP7iTkl5lfSJHXz9WvT/AqpgwBBBBAAAEEEEAAAQQQQACBdgsQEG03GQ0QQACBRBTwvePz/cf117Pnq//Bp6SzN+kn6sAhSNGWP7BSDw8/W0cP3e/aiu/VwHkXqdc9UxZ+qJJVszMyUiMNSTkCCCCAAAIIIIAAAggggEBKCBAQTYnHzCIRQCClBcz2+eE5Orxvgsr2zNRPrHeLrtUvaqSf5L2qXwy8Xz9pMAcjHc9nhPqf2E+Z6dKOXRM8M0+Dezfje49pDnr6Zz3eCXMKHpFfCCCAAAIIIIAAAggggAACCBgBAqL8HSCAAALJLGC9Q1SqeXmCVoet0w5KmgDkw3kTtdZzi3twJufRQ095Z36ekan+IdmbxRe+qry+zqBHtGPXPc4PvhFAAAEEEEAAAQQQQAABBBDoMYFera2trT02OgMjgECYQFNTk/r0OS2s3F2Qnp7m/sl1Agv84GXejRkPj+/hia/GwzSYAwIIIIAAAggggAACCCCAQCcLLJ4/P6zHE8JKKEAAAQQQQAABBBBAAAEEEEAAAQQQQAABBJJUgIBokj5YloUAAggggAACCCCAAAIIIIAAAggggAAC4QIERMNNKEEAAQQQQAABBBBAAAEEEEAAAQQQQACBJBUgIJqkD5ZlIYAAAggggAACCCCAAAIIIIAAAggggEC4AAHRcBNKEEAAAQQQQAABBBBAAAEEEEAAAQQQQCBJBQiIJumDZVkIIIAAAggggAACCCCAAAIIIIAAAgggEC5AQDTchBIEEEAAAQQQQAABBBBAAAEEEEAAAQQQSFIBAqJJ+mBZVhwLvN0Qx5NjaggggAACCCCAAAIIIIAAAggggEByCxAQTe7ny+riTaC+Vrr8EqlggmSu+SCAAAIIIIAAAggggAACCCCAAAIIdKsAAdFu5WawlBfIzpV+fLu08x3pqinS3XdIhz9JeZZUBjj1xPRUXn5crL3fSQPiYh5MAgEEEEAAAQQQQAABBBBAoHsECIh2jzOjIBAQuO126ddPSL3TpMceliZ9S6p6MnCfq5QSyB40KaXWG4+LvWDgxHicFnNCAAEEEEAAAQQQQAABBBDoIgECol0ES7cIRBWY+E/Si/9HOmuYdPCANO8mqfg6adfOqM24mXwC04fOUt8T+yXfwhJkRSZDd/pZsxNktkwTAQQQQAABBBBAAAEEEECgMwQIiHaGIn0g0BGBvztLevr/kyZdJqmXtOUF6fJ/VL//qlCvL1o60iNtElAgvfcg3ZXzvzUx8zti63b3PUATCDXmd+asknkGfBBAAAEEEEAAAQQQQAABBFJHoFdra2tr6iyXlSIQpwL33i09eJ8dGFWr/jZshI793+X6csI/eU44PT3Ns5xCBBBAAAEEEEAAAQQQQAABBBBAAIGAwOL58wM/fFdkiIaRUIBADwjcfpe0/DHp5JOtwb/RuFOn/LBIfW+/RSeYLfV8EEAAAQQQQAABBBBAAAEEEEAAAQQ6RYCAaKcw0gkCnSBQeLX038/p6wEZvkxR6eRNT6nfdy5W2uMPdMIAdIEAAggggAACCCCAAAIIIIAAAgggQECUvwEE4kng/Cwd+N9P6m+jzvfPqteRw0q7/x71m3mZTmyo85dzgQACCCCAAAIIIIAAAggggAACCCDQfgECou03owUCXSrw9cAMffqbp/XFtKt84/Syvr/x7ls69XvT1ec//lU6/EmXzoHOEUAAAQQQQAABBBBAAAEEEEAAgWQVICCarE+WdSW0QOvJvXX03od0bP5iSebcMzsoahbVe91qafK3pXWVCb1GJo8AAggggAACCCCAAAIIIIAAAgj0hAAB0Z5QZ0wEYhQ4duOt+uy+lWrt18/XwhcYPbBPWlgiffdKadfOGHujGgIIIIAAAggggAACCCCAAAIIIIAAAVH+BhCIc4EvJ0/Tp489qa/PGBqWLaqaV6TL/1G6926ppSXOV8L0EEAAAQQQQAABBBBAAAEEEEAAgZ4XICDa88+AGSDQpsDfRv2Djqx9Xl99K98XFDVNfNmiLcekB++TJl8kbXmhzb6ogAACCCCAAAIIIIAAAggggAACCKSyAAHRVH76rD2hBFr79ddnD1aq5bpi37yD3y2qv34gFV8rFV8nHdifUGtjsggggAACCCCAAAIIIIAAAggggEB3CRAQ7S5pxkGgEwTMYUuf3/mf0j2/8PUWEhQ1pVuelyaMkx78ZSeMSBcIIIAAAggggAACCCCAAAIIIIBAcgkQEE2u58lqUkXge7Ol32+U+n8zfAu9MTDb6O8tt0+jr69NFRXWiQACCCCAAAIIIIAAAggggAACCLQpQEC0TSIqIBCnAuMvlp56Tho+0jdBky0a8tm1Q7pqin0i/eFPQm7yEwEEEEAAAQQQQAABBBBAAAEEEEg9AQKiqffMWXEyCQwfIT21WZp0WciqfAcuOaXrKu1t9OabDwIIIIAAAggggAACCCCAAAIIIJDCAgREU/jhs/QkETDb5levk266xbUgj2xRkyG6sES6qkDatdNVl0sEEEAAAQQQQAABBBBAAAEEEEAgdQROTISltrS0aNu2bfrggw+s6Z511lkaM2aMevfunQjTZ44IdI/AXT+TRo+RFi+w3yEaadT6P0mTL5J+eJt0y3zfe0gjVaYcAQQQQAABBBBAAAEEEEAAAQQQSC6BXq2trR6pZPGzyP3792vDhg06fPhw0KT69++vGTNmaPDgwUHl/EAg0QWamprUp89pUZeRnp4W+b45RGnO96QD+yLXce4MOl26Z5k0dbpT4v3d0iLxP0B421CKAAIIIIAAAggggAACCCCAAAJxK7B4/vywucV9QHTVqlU6cOBA2MRNgQmGFhcXe96jEIFEFYglINrW2k7Ys1un/Hi2vvHuW21Vte5/OWGyPr/zP/X1GUM966fd/zO13LJArSeTle0JRCECCCCAAAIIIIAAAggggAACCMSlwJLS28PmFdfvEN29e3fEYKhZickeNXX4IIBAsIAJbH76m6f1xbSrgm9E+HXSqy+q33f+UWmPP6BeX7SE1TL3T17767ByChBAAAEEEEAAAQQQQAABBBBAAIFEE4jrgKjzztBoqLHUidaeewgkq4DJ5jx670M69oMFMS2x1xfHlHb/PTr1uik6sbba38YESE2mae8IwVJ/RS4QQAABBBBAAAEEEEAAAQQQQACBBBCI64BoLIcmxVKn7efQoCU581TV7KrZvFEloWWu26GXzVXzlL20IbTY47cZK9ezrncfzaoqyVW2aeP/b5mqzHj+3+575nqZtnqMTFFqChy7ZaGO3vuwWk+O8t5RF803Gnfq1JuuUd+7fqwTDh7wb7s/4eB+nfzfv3fV5BIBBBBAAAEEEEAAAQQQQAABBBBIPIG4fofoJ598okceeSSq6s0336xvfvObUeu0eXPrMmWvkIq0RpU1bdTOK9VzFVcqQyawOVuVbVSX8lS+ebkKM0xFE9ycplKvMfLylF9To0Benq9j/3imbblUbvdlgqdTdtys+oVZkjX/ka55bdbUugUa2+bcqBBR4MC7elGjNHlQhBoHXtbbmqjzI92P0CyW4s54h6jXOCbL07xX1LxfNNZPa7/++mpsrsyWefP526h/0JG1z8fanHoIIIAAAggggAACCCCAAAIIIIBAjwp4vUP0xB6dURuDm0Bnfn6+qqvDwoRWS3PvuIOhJrA5q9EXtFygRW3MKfi2O9gZfMf+ZYKmgYDu1qUmGHq9VptgpQliWuOWSqWmvEbDVtWqQk65E0T16tdXVjlb2a6I7JScct+N6zU1SjNuxSAwaKAyN1TqifOKdO3okPrbN+rxd0bqyhkh5XH+0wQzzXtF+86frRMbXo9ptr2OHPYHQ00DE1Q96cVN+nLytJjaUwkBBBBAAAEEEEAAAQQQQAABBBCIN4G4DogarNzcXP35z3+2DlBy4w0dOtS65y7ryPXWpSbL83qttjI428r69AUz/QPVqLQgV6X+314XeXLClGNnlSq/slzFOWv8FUsLAoGlylm5/oxTp9+iVbVaFCnVs2hlxAxR/wBcdFAgQ+fPKJBMUFSuoKg/GDpKXZAcGvNc09Nj2/4e1mH6UGn909Lin0jrXNH0sIqRC0559BfS1bEd1hS5F+4ggAACCCCAAAIIIIAAAggggAACPSMQ1wHRV199Va+//rpaWsJPvTany69YscIKippM0Q59ti5T8V/yFGidpUV1te3IEm1fhqg1R/8W+LZmbG+vf7etatzvQgETFC0KBEVlZ4beOGNUF47ZDV337i0trZBGj5HuvqP9A77dID37tDR1evvb0gIBBBBAAAEEEEAAAQQQQAABBBDoYYG4DYg+88wzeuutt6LymECpCZqad41efvnlUet63dy6uVHl5Tfr3YLN9m1zkFJBefh7PP2Njy9D1OmmemmuSqMl51lB0zynurYuzVWxU9/KSL1e5WWS2DLvN+rKCyco+rguVMIHQ91QN90iDR8pzbtJOvyJ+07b1+vXEBBtW4kaCCCAAAIIIIAAAggggAACCCAQhwJxeaiSCXJGem9oJMN/+qd/6uAWerNNviOHENnvBx3lPzDJa2bedUyAc8XITaqwT1oKbhh0QJL7FocquTWS+TqWQ5U6vGXeC27XTmnO96RdO7zuRi77wx+l87Mi3+cOAggggAACCCCAAAIIIIAAAggg0MMCi+fPD5tB3GWImqxPs02+vR8TQM3KylJvsx24w5823iEatt29fe8QdU+rumyask2Wp9cnL/pbSU2TjMLlqvdqK7PtnyCVJw2F3gLDR0hPbZZu/p5U84p3Ha/SX94rPfIbrzuUIYAAAggggAACCCCAAAIIIIAAAnErEHcB0YaGBs93hrYlaAKppq05hOn4PqHb4n29WZmboT134B2ivi7yyyJkiIYO4fnbfr9oaU3wzcAp81LUw5iCm/ELAan/N6XVT0hXTZHMO0Jj+Zj3iJq6ZInGokUdBBBAAAEEEEAAAQQQQAABBBCIE4G4C4iaw5I6+jFtjz8gGsvodiapVtUqv3qeSlSqisImLckxJ9a7g5FZml0mTSndqPyKK2UdZO/rPmqGqFXHKzDrZKSae7WBDNGI2+xjWQt1Ul7AbJl//GGpan373yX621XSPctSnhAABBBAAAEEEEAAAQQQQAABBBBIHIG4C4h6nSjfvZxrVJyzxntIayu7yc6crcqilaofKzU3OlVDTqi3Dmjaobl1y1U/bJmySzbqOVdQNGqGqK+t3bMrG9SMWcF2eEec7+MU+OsHkgloPvaQ1HKsY52tq5R+fLs0aHDH2tMKAQQQQAABBBBAAAEEEEAAAQQQ6GaBuDxUqXsNTLanc6iS+zpkFpGyMKOcTB8p6Bl0anzIMIGfXhmi9t3mqnmaUhayXz7Q0L4Ke99paAV+x6tAtx+qZCDMKfNm+/tbDVLzAan+T9LuDyQTNG3rY06rv+tnbdXiPgIIIIAAAggggAACCCCAAAIIINDtAl6HKhEQ7fbHwIAIRBfokYBotCm99oq0f799Cv32bXag1P2e0d5p0qtvkiUazZB7CCCAAAIIIIAAAggggAACCCDQIwJeAdG42zLfIzIMigACkQXGX+x9z7x79MA++2R6k0nKtnlvJ0oRQAABBBBAAAEEEEAAAQQQQCCuBAiIxtXjYDIIJJDA8BGS+S9SwDSBlsJUEUAAAQQQQAABBBBAAAEEEEAgdQROSJ2lslIEEEAAAQQQQAABBBBAAAEEEEAAAQQQSHUBAqKp/hfA+hFAAAEEEEAAAQQQQAABBBBAAAEEEEghAbbMp9DDZqkIuAX2fPaZ/v1P9XrqvUbtO/q5+xbXXSSQkZama/7+HP3bt7J1ximndNEodIsAAggggAACCCCAAAIIIIAAAtEECIhG0+EeAkkqsOezo8qqfEIft3yRpCuMz2U1HzumFdu268ldf1H9d68mKBqfj4lZIYAAAggggAACCCCAAAIIJLkAW+aT/AGzPAS8BBa/VquPWlq8blHWDQIHPj+mu/+nrhtGYggEEEAAAQQQQAABBBBAAAEEEAgVICAaKsJvBFJA4A+N76uXeqXASuN3if/93vvxOzlmhgACCCCAAAIIIIAAAggggEASCxAQTeKHy9IQiCSw//NjkW5R3k0C+z7nva3dRM0wCCCAAAIIIIAAAggggAACCAQJEBAN4uAHAggggAACCCCAAAIIIIAAAggggAACCCSzAAHRZH66rA0BBBBAAAEEEEAAAQQQQAABBBBAAAEEggQIiAZx8AMBBBBAAAEEEEAAAQQQQAABBBBAAAEEklmAgGgyP13WhgACCCCAAAIIIIAAAggggAACCCCAAAJBAgREgzj4gQACCCCAAAIIIIAAAggggAACCCCAAALJLEBANJmfLmtDAAEEEEAAAQQQQAABBBBAAAEEEEAAgSABAqL/f3t3GxvFle95/BeUvUAGZw2YXMCawRlpbWwwXAiKMApyAsJkZwT3EmWUxZEGgi7hBYzQvcCrkdbwYl8l2YgbkC6wIjBSnIlmBLOgiYItMrGIMJpLYMBgg19kPImMLWyChVF2I61gdU7Vqa7qrrbbYPrJX0vQ9XCqzqlPdXVX/+s8RDiYQQABBBBAAAEEEEAAAQQQQAABBBBAAIFiFiAgWsxnl2NDAAEEEEAAAQQQQAABBBBAAAEEEEAAgYgAAdEIBzMIIIAAAggggAACCCCAAAIIIIAAAgggUMwCTxfzwXFsCCCQTYF6de54ThcO/E5bTLarf6EH1aXpC/DDLf3LkT9qv59i54ZfqkmXNOPktfTbZLTGlKNS81PSDumYK5skk9/7ZXdsGRa/uVWbp6ds4C/4QV+c+41WXUm3nuUIIIAAAggggAACCCCAAAIIIFBIAgREC+lsUVYE8llg8R1d6J2nzTt+qQoTQDz7O0066xd48c/13cpn9IdQQPLxDyU18Hmj64hqbJ5JQUw//0Se9dpWLn1xzgvIHpUUbGsCuT/93g/WmjzmJTZjCgEEEEAAAQQQQAABBBBAAAEECl6AgGjBn0IOAIE8EbhyTVuuXNMVU/NyYb10pS0o2M6fzpR6L3k1R4OlmUykBj2lcLAzMX30za1anskube3QeVKXqfXpBTxn/yD1Z7gtyRBAAAEEEEAAAQQQQAABBBBAoLAFCIgW9vmj9AjkjUCiyftvtN/UyNyxVdEG83V6sKMuVF6vCbsNoJZP9peH0tzt1qSPzOJwU/eF+nzr0tA+0k1O1ssrt+rByvD6IW9m8c/V9MzfNOOkaTY/T7N7L+kPz9RlHEwN75FpBBBAAAEEEEAAAQQQQAABBBAoPAECooV3zigxAvkp8PUd9a+s04M3Z2rSR3/UDL/PTVNzc7O84Gakj1F3FCd/Y/sRNen+6ft224eo7d/zGZdgpNdo4PNGUM0zUXPUbh1qMn904VyVTpce7KiUbD+m17T4zXCgdqT8WIcAAggggAACCCCAAAIIIIAAAoUuwCjzhX4GKT8CeSKw/8ofVXOgWzemz9Pni71CmcDm5ulDOvaRaT7fppouafPWn2tnBmUe+v5OBqlM4POIJh04omN3M0guactHJn27vvhhSMdCgzrNr96qBzu2egNBTZ6r98107OBMmeVDKgQQQAABBBBAAAEEEEAAAQQQyE8BAqL5eV4oFQIFKtCmmgPeiOymxuf75f/HjuxumsU/eLNeOvs7/cvgTL2/4xcyAxk9kb/F0zR7xB37ze7//LtIn6ZmUCUTWJ3UNeTVHDXTJsA74r5YiQACCCCAAAIIIIAAAggggAAChSZAk/lCO2OUF4F8FjBN01+U/vL9XL1smskf8AZW8mqEPqfOHb9U/7nfaNLXXh+jy4NR4Req4hmpv//aOB1dtCm9t1O/D9HV1Xp58mTJ9TF6t1vHxilXdoMAAggggAACCCCAAAIIIIAAAvkvQEA0/88RJUSgYATMaPKl3/9Nqz46Ysvs+gXdZ+du68LdSv3Twl/ou+nSHw4cSdTQXDxP/zB5SH84O9ZDjQY+TR+itgy2b9A/2r5J7R5DfYiaWqqTkvI5+mblWDMmPQIIIIAAAggggAACCCCAAAIIFKgAAdECPXEUG4H8E1iofyybrBtfe7VCtfoXfv+h16QN3sjwW/qHtPmn3+tY70zbl+gVvw9PG8S8+7dEgDTjg4sZPKl6sm50hYKhsfsyzebr9LIZ3P6HW/ri+9hELEQAAQQQQAABBBBAAAEEEEAAgSIUICBahCeVQ0IgJwK2lucP+sugyb1endWlMv1ybpESgyidva0b1fNU8fUlfVFWp6YNC7X/63lqKpe+OOcHUiUtfmay33y+XlKpNu8wI9W7vx/0hZ00/ZW6Zea1Xp0r56r0brdmJNUADaeyo95P9wdjuuKtMcteNoMqVbuUpXZQpfft7A8KBq93q3lFAAEEEEAAAQQQQAABBBBAAIGCFSAgWrCnjoIjkF8CXlP1O/rfNshogpVtMqPMP9hhqmFKN7q8gGcQxLxi+gs1NTXnqr/riFZdqVdnMKq7GZneHd+QHZjJBFa99F5tU7fWvZpm7/PvdmuSHdHeLA3vT9Ldbq8G6kehpvpuY1u+I6pJCaSafcwLpWISAQQQQAABBBBAAAEEEEAAAQQKXeCphw8fPiz0g6D8CBSTQF9fn6ZOnT7iIZWWThlx/WgrzWjq/OVe4MGOrbkvBCVAAAEEEEAAAQQQQAABBBBAoIgFfr3TG+o5fIiTwjNMI4AAAggggAACCCCAAAIIIIAAAggggAACxSxAQLSYzy7HhgACCCCAAAIIIIAAAggggAACCCCAAAIRAQKiEQ5mEEAAAQQQQAABBBBAAAEEEEAAAQQQQKCYBQiIFvPZ5dgQQAABBBBAAAEEEEAAAQQQQAABBBBAICJAQDTCwQwCCCCAAAIIIIAAAggggAACCCCAAAIIFLMAAdFiPrscGwIIIIAAAggggAACCCCAAAIIIIAAAghEBAiIRjiYQQABBBBAAAEEEEAAAQQQQAABBBBAAIFiFng6nw/u1q1bevfd/6mLFy9q+P79SFHnzpmjqqoq7d79r5o7d25kHTMIIIAAAggggAACCCCAAAIIIIAAAggggECcQF4HRP9569vq6+uPK7du9fV5/27d0m9/2xybhoUIIIAAAggggAACCCCAAAIIIIAAAggggEBYIG+bzJtaoemCoeEDuNndrZs3b4YXMY0AAqMIPDd1yigpWP2kBf5+6tQnnQX7RwABBBBAAAEEEEAAAQQQQACBGIG8DYjGlDXtouHh4bTrWIEAAqkC/7Vinh7qYeoKlmRN4B9/Oi9reZERAggggAACCCCAAAIIIIAAAggkBIoiIJo4HKYQQCATgf+xfJlm/N3kTJKS5gkIlE2dov/+4tInsGd2iQACCCCAAAIIIIAAAggggAACowlM6IDo4KlfacnSZYl/73ZEvK6+u0xLtp/WYGRp0szgaW0PpTHbbD+V2MLuI2m/0qBObTf5/kqnBjv0TrgM4enQfpNy9WavvqclKfsOp4zf9ztXvfzfueqnNftJySt+24iXKeuI+YfLwnQ+Ccz90TPqePN1vb1gvmi6nb0zUzZlijX/y397TXN/9KPsZUxOCCCAAAIIIIAAAggggAACCCAQCOT1oEpBKZ/QRNn6D3R5vbdzExxt0pxETlff06bmOq2o26emU3U6uL4ssc5NmWBoQ4vWtnyg6No+ndr+qprapcZjF3V5USKPNXvb7cyKvZ/p8kGzVYfe0UYdv7RLfjIvsQlSHnIZpXld1KDGzW/pnYaL2hPZ2KWv1Z5LF7XsT2n9AAAchElEQVTHzZp9bpbWLirTom0btWTzMtnhqOqa1LqvzqXyX5O2TVprZ83+WuJWsKwQBExA7t9fWWn/FUJ5KSMCCCCAAAIIIIAAAggggAACCCAwHgITOiDq1dQ8roqDu6TudqnSJzWBzs092tfygdaXmZqSr2q7PosERU0A1QY3Gz+UjWtKMrVBN9kI42Gtbbmoy36U1KbtfluXd3sBWJNutFhnysm1wcyPUxbbBS6wGV7b+KEub+7R9oZ9qjhmgqImGPqxDdDa2OmiXTre+LEOVfrHZY55qZ/WJjC1SL2gbni3KdONDSmLWIAAAggggAACCCCAAAIIIIAAAggggEC+CkzwgGifbrZLFf7Zqagok2ytTy8w6FUKNTUlP7PBwSXdH+ry7lq5AGfrXmlNt4mEJoKNx7VMhyqbFK5Qequ7XSsqf2WbyZtao97fq1qy19Qg/VDSx9q0NCbYWdfkEnuvJsi5uza6bMS5Wh28VOc1zze1VRs3qjkleOqVQ7aW6sVQLdUyrT94UX4F2vhcqCEa78JSBBBAAAEEEEAAAQQQQAABBBBAAIG8FZjYAdHBHvXUVWquBnX+r5J6TM3QFq3du1FNKYHDOjU+f1hLtjeo9eAHuixp8JR/Xhft0uVLu/yZjTq/2QUZ3Xmv076WSq1fbwKMpsbpW+rZG6pxGm7W7jZJ++ptbyuipksTCpxefdfU8kw0yd+z25XTbezXBJVx8P6C2q8uyYivH2uJKYxpdn9wXVLXASNuyEoEEEAAAQQQQAABBBBAAAEEEEAAAQSyLvDUw4cPH2Y91wwyvHXrlk6dOp1BSmn9+nWaO9eF8zLaxEvk1wY9H2xiApemmXywYPwnQk3fTf+ib/X4Te/T5GT6GrX9l9ramA2hGqKDGhwsU1m4Wf7edgXp7cBNr+rM2s+0T/u85v1p8jCLVzRulJo/1vkRApuuZuzYaqmOkCmrYgX6+vo0der02HVuYWnpFDfJKwIIIIAAAggggAACCCCAAAIIIIBAGoFf79yZsiava4g+9dRTKQUe1wVl63Tw0jp/l6bm5WHplhkoqVvbTI1P09en62PTBCQPVYZqQWbYx2bSgElXW3q0woxf9PxG9Wx+T7cuJQZ2ss31m6R9mdS0vNqupkP7dN5vgm8HaboUjuQmmrybmqyJQGmqoAl0NmmTDga1XP1uACLH62/X3KKru2uDpvXetk2R/lVTc2AJAggggAACCCCAAAIIIIAAAggggAAC+SGQtwFRU0P03w8djii9XF9v579oa4ssf+GFpY9WQ9TsxdXYbNyoRjM/t05r6/bpzNVd2tOwUecPtWtw/TrdavlYjdsuJjUJH61GqQmyhoZhHzytQ39t0Nrn23WmcpMOHjuu7acGMwomDvb0SGqxze3jmsuf3xttpj9SADSCl25m0S61rv2V1ixtSao1+7EOndpky2wHkfprk47vS7cTliOAAAIIIIAAAggggAACCCCAAAIIIJBfAnkbEI1jev/99+ziJUuXRVaXlJRE5jOb8Wt4Pv+h3/9nh95pNgHYMq1YW6emlg7t2d2gxvbDOn9VOtO8Udt2j7zn0ZqUXz22TxXbLqqixY8gLtqlg3O90d0TzfalNUtdhDHR96fJeUXlJu25tEt7IsXwgq5rL+3ya216fYzKDBAV+ksOmIZW2ckVe5OXSGXrP9DlFae1/dhp6a8tuvm8pMYmrT3jB19NX6UHxzLIU2oeLEEAAQQQQAABBBBAAAEEEEAAAQQQQCCbAnkbEF22bJnmzJmtvr7+wONQUo1Rs6Ky8r+oqqoqSJP5RKJJeWKbChtHLFvRoBVnejSoddpz6QM7qvyZvU1BM/FE+uiUGU1ezdKpzXH9kA6qR016a5F0K1RpVOFm+6ZP09gm84M6f6ZdFduiQc5o7t7c1XffUrMJVC5KrLWBzYr3tKQl3AepWe8FhW9uu6g9ofSJLSUTxD3fLFX4/Z02d1do/cEPdXPpW1IDwdCwFdMIIIAAAggggAACCCCAAAIIIIAAAvkvkLcBUUP3v44c1jvvvKfh4WEr+R//cdG+vrB0qX01NUP37EkeNd2uGvt/ZsR5t5UJUh50Mx36cK+0tiU5GGkCqh94iVyze9tfaIPOLF2mJW7zxg/9Gp1lWr/b66/0lluX6evV42pSk1rTBC3Du1m0+6Iuhxe46UW7dLxlmZZsd6PBh2rIxuzXNodv9voevez3TToYANVqz6XPdGr7Mi0JjWDvsuIVAQQQQAABBBBAAAEEEEAAAQQQQACBfBXI21HmswXmAn8mP9Pv5rbuV7UprpNOv0C2b84V7dresE9BM3dTI3N3XG1JN/BStK9Rk6c3WFNf2j5Bg+Ova9K/Pb9PFxqitTjD5VaakeEjaYIdjjLh5/dbN5iUvCb4jqTxWLQcdiAoY5GmDKPkxuoYAUaZj0FhEQIIIIAAAggggAACCCCAAAIIIPAIAnGjzE/4gOgjOLIJAk9UgIDoE+Vl5wgggAACCCCAAAIIIIAAAgggMIEE4gKikybQ8XOoCCCAAAIIIIAAAggggAACCCCAAAIIIDDBBQiITvA3AIePAAIIIIAAAggggAACCCCAAAIIIIDARBLI60GVJtKJ4FgRGIvA0ND/HUty0iKAAAIIIIAAAggggAACCCCAAAII+ALUEOWtgAACCCCAAAIIIIAAAggggAACCCCAAAITRoCA6IQ51RwoAggggAACCCCAAAIIIIAAAggggAACCBAQ5T2AAAIIIIAAAggggAACCCCAAAIIIIAAAhNGgIDohDnVHCgCCCCAAAIIIIAAAggggAACCCCAAAIIEBDlPYAAAggggAACCCCAAAIIIIAAAggggAACE0aAUeYnzKnmQItJoLR0SjEdDseCAAIIIIAAAggggAACCCCAAAIIZE2AGqJZoyYjBBBAAAEEEEAAAQQQQAABBBBAAAEEEMi1AAHRXJ8B8kcAAQQQQAABBBBAAAEEEEAAAQQQQACBrAkQEM0aNRkhgAACCCCAAAIIIIAAAggggAACCCCAQK4FCIjm+gyQPwIIIIAAAggggAACCCCAAAIIIIAAAghkTYCAaNaoyQgBBBBAAAEEEEAAAQQQQAABBBBAAAEEci1AQDTXZ4D8EUAAAQQQQAABBBBAAAEEEEAAAQQQQCBrAgREs0ZNRggggAACCCCAAAIIIIAAAggggAACCCCQawECork+A+SPAAIIIIAAAggggAACCCCAAAIIIIAAAlkTICCaNWoyQgABBBBAAAEEEEAAAQQQQAABBBBAAIFcCxAQzfUZIH8EEEAAAQQQQAABBBBAAAEEEEAAAQQQyJoAAdGsUZMRAggggAACCCCAAAIIIIAAAggggAACCORagIBors8A+SOAAAIIIIAAAggggAACCCCAAAIIIIBA1gQIiGaNmowQQAABBBBAAAEEEEAAAQQQQAABBBBAINcCBERzfQbIHwEEEEAAAQQQQAABBBBAAAEEEEAAAQSyJkBANGvUZIQAAggggAACCCCAAAIIIIAAAggggAACuRYgIJrrM0D+CCCAAAIIIIAAAggggAACCCCAAAIIIJA1gaezlhMZIYBAjgQG9fnxE+oYHi37OVqzY51qUpLd1O8PtKlXUvnqt/V6dUoCFiBQoAKPcm1418O9Ba9pnVrUfL0kcd0MnNPRT7o0XFKtxk0rNatAVSj2RBdwn/nTVPtGo2qvNav5+v3E57//Pn828n3gthnNztvnKi6O0aBYn08C7rNd6e6Tkgvrf7eoWo0vDqn5bJ9KFrymLa+UeQm7Tmt/8rJgF/61VF6vnRuqpCDvIEFoIlQel85tZ1O57ziuuxAak+Mk0HnysFp7Q+9Bu9+k929yXnHvU7dMmb9PB/7kfS8l7z5uPnLtxSVg2RMUMO+HrzTjjUbN/tK9X+rUf/yEvnvR/Kb03y9x983+52QmhSvIc2yPb9jeZ5l7Iu96ij/alONzNv7nvbdt5tdPfC4TdykB0Yl77jnyCSeQ7oPS/zKK9Yiu6z17WPvPpiZM+aBOTcISBPJY4FGujdDhBDfz/rLhLjUf6AoS8CAhoGAi7wXcZ37imhhwZe4/p6Nnu2SerZn3dI1uSqpya/3X5B/HbrULzLh5XhEoFIFBff6p975XSWlmD7q6utRjDm+4S2035ngHOtSuowf67PXjjnz4+gntv+7NjXYfFV2f2fU08KcW/2H4fXV8clgdLuMxBJ6CTZhAICJwU/33pknqU+vxc5plHwKb96VXgUK9X+nzgSolP/wauPatvQZKJJnvllkKXV+6r44vb2qVeRCQ9OcFQBUEj2a90qidryQlGm3Wv1dT+OHEaNuw/vEEBm7rnu6r98ubmu321NXufS7dMPcQ3bbCTclPqtN+tkY/+9xOvNexBMajW+brXNI9lHvPJhW380afXVI+31wrN9Vpai2V/Fi1PGxOkspsloBoZk6kQmDiCbinT3FP7cyNTPB0do6Wu1oPE0+JI0YgELA3bQu7bC1RW3tOXi2gIAETCOS1gAuGhm+sb6rt+n1b6t7r36r2jbf9H7he2gv9MxO13vL62CgcAo8mkAgqegHO8MOu5D0GP9yrV2pL9Uq/xo/3w1WlddqyYeQaopEaQr1t2n+gTeULEs1yEkGhhkjWqdt1a81qqdVcu+F7uOC+jh/OEUBmxiQQeb+ZLZMeAns784PwkRrL7vtkmipeqrIBsOD6Kq/XGrWptbdNv++qSmqN5m9XXp8SYB1TwWet1PLyLrVeb1fnK3Et4sa0NxJnIuCbd5bOVP+Qt0G/ucUoqda6DVXqPNlmF4YfDkU+s8zbK/TgKJMsCyFN4je07MOqngWvabkteJ9aDxxWa9JBmAcIwd/AOV0wAVDNUU21+T3+lQ0qx1+HBptWa4FdmgkComlgWIxA8Qkk1xBIf4Tug9rVbDM3P83ym28pVK2fD9n0iKwpIIHMr42RDip80zZsalOPlJh1COSZgLmpvregXrXftNmaZB0nD6uj1/xwmSYN31fJgoaUH6PDQ3ck+UEeezzxN/N5dqgUB4HMBLpO2+4iTOIg2BmzpbtncquS593y0V5rNng1r203RS6QZGoI+bVIB4bMwwlTKy/6Z7dzwU67nWxXR+baHTbBquMKmu6b7Wt/RpcuUUHmxi6QaEVgaqh5XWuFarclt5yxFSn8wI2ryTZwTqdd0H6DCZDOtE2pO8426/OyxuD7xgV8vNpwYy9peIua+XPU2tunC38aVA2VOcI0T2TafBa2muBd7wkvaKc+ddiWhn06/SfpWdsfm/f70vvcVMrn01g+e5/IQTyBndoazrNNpYlEk3nJfP6P9heqUV1eaVvq/N5cQ8EDBbq3G00wbj0B0TgVliFQVAJlWrXpba0awzFFmqJ0nfa+zOTVVnC7GekLyqXhFYH8Fhj7teGOxwQ/m+3MfV340ltqr4nZ7YkbnEFqiDovXvNfwHzubzHNF497Za3d4L43/B+7KbU0pqn2Jde0sUqv73DT+X+slBCBTARcs0STNvzAK9jWBS39Bc/O9h4O2MCle2DsApW6k9Kfe2Kf4eBSsPcxTAzq8z/7NVHtVonr0QsydKnZBiFCAasx7J2kCKQKxD1IHumBmKsd6u/JBUwj15C5J3tNMuMefNIsvWGCooPq+MZ7EDDDf/aWUkM1tXCpS1w+1ZUqP9un3m+6NCAeDKRCje8S7/dkuIuPxGeQ/Wwy2d27rQFVyXvgM0ezk/rTTHxOpi+bTfNNAdeEDL4nvGM0vyeWD53wf397y0wlpfp+1w2Kt8x7WODfi33p1bZNr8SadAIERNPJsByBYhBwNxxJx2I+aL0BYbymkInVMTfl1eu003V6bRK6m/zERkwhUHgCj3ltRB4I2H31RX4wR/trKzweSjxRBeIeEiSCK6kq4R86qWvTLuF7JC0NK/JHoOalanV+OaR7vX3RwfLSfH+4kns1Pf05ew9lps2DBfOaCAi49N5r0rXkN5kvKff7IA0Sl9iAgWl2GvwNdKnHDZzpbxesi0x4AasL9KEYUWHmUQTCvxdGryFqmkbbVr42qyG1fdqn4fI5Krfv125vcEp3XZVUq7a8y+9PVPrOvLddrVJJkevLBZJcwDN5PuXQZmpGidQ7POT3YZqSgAXjKpB4b5SX96m3NyZobs/FoPrvmfPs9dM8a8PbmuV3zeZaKwY1kcP3D/75jtyTj2v5n/TOzIOFZmmBaRRvvhu8AadsH9Qma/O+fum27YrLzHpBY1em2/ZhgTl2OyiTvzg63ke67xu3D16NAAFR3gcITASB5BuF0DG7L5rYJ67uxiKUPraPErf/cDqmESgEAffejXmvj3hthI9t1kpt2eH6i6O5SpiG6QITcD9IRy22+zGcCKC67xB33Yy6CxIgkO8Cs1bq9ZfO6egn4dqXqYWO/kgNdSuUmtQbhCamjzj7w9e05nHXoPtusvMm/ztewCBln34TypJpKhm+7wWZTJrePvWGAwf+dl6N0RPaP5ToBilllyxAYJwFZpVOk3pdJYxS1W9ap1n2IUH8tRW0UBg4JxMnS/c30O89CSgpnZkuSZrlw+ofkGoYhCaNz/gstoHwoDm3u2/w9m0+i05/Iw0Pm3Nxxwa+SxakDq4UDfCl67N2fMqbk72Uv6BVs7vVcd0Ei0/YIgR9hpoHBp94pXrWPAyYX63++VKPHeDyOa3atDKlyNyDpZCMuoCA6KhEJEBg4gm4H7buyNM+eYsJIrlteEWgKAXsiJnh5pPe01fzJNv2k2Q6OTeDKR3oG7HPuaK04aCKRyAmkOIOLvn7wVvu1+4wcRjTf65tnuu2CL9GfxCF1zCNQLEIRGqwhQah9Pr0vK/ED1ZTK7RF+lmiv0QNDnkj0bvBZYIuem97NeXsqN7tKg+wyjT7Wem70h/r3vUuSZV6fUOVP/Bll2IHgTLXd8xI3sEumUBgVIGxNZmftfAFrVkodX4Sqinq30+5WoGjZhmTwD2McN1VxCRJWuRdLx2uRnXSWmafgEBvmz9IUPg9490LbFloHjh1qefTrzRs+jdeGHzgBQVJfF76tU3D9ycF+Ts03BrAb+4+q0o7g/HzzHGeUKt5KJbSFdFK76FZoMPEeAgQEB0PRfaBQJEJuJt5ryaBe6JbZAfJ4SDwGALmIYHX7UR0J+Wrzcilp1NGiIymYg6BQhFwN+6jBTITNUXjj8w1m/Oa+8anYSkCeSwQO5J2uLzT5Po4DC8NHiCYUZU3VavD9I949rQ6JbWe9WvHfXpOtZu8/gxdjTezj14zuMwbjbYFgswPf39wJcnVsPNyGphfr/qy2zodrE+UIBFMMMvcdZhYzxQCYxVwvxES27n31QjNc2dV2QFgzPs++HPB/2DBGCeSRtvObOvEw7vM0pPqcQRqNrzmDZQ17N4b7r3i7gWqVVHSpY5hb2Ag0/S7+P/8+yUbzDWReXeflXTkyd2fuFYDScmYfXwBAqKPb8geEEAAAQQmioB/A19uBs+wnbgN68Lxwxr2axvY2nG+RdARPDcxE+XdUXzH2dUurybNfX03KGlC/FgpvtPIEY2DQLhWktmdbcoeGmyyvETffXJYR13/nEk1l8pf9AKeq16co46zfWo1taiT9yk3gIwJHnh9yXV8eVOrTB9yNng6TSUl970apDa4+ZVmmIFnqqukgdvjcJDsAoGRBNIEboJNYvqHNOtS3udmYWIgsJKfpDaTDnY56zk9qy7/PR8s9bb/1FtesqAu/ejc9jr9VhV2gKbw9i4gF17G9LgLBP0b96n1+DnpJ9/avmQT5yxUY9fVirc1Jd1nYUyrk5iHU8PX29X5iqmQUIh/iQfKqRWRXCA58+NKbqUTfSiW+X4mUkoCohPpbHOsE1cg+SlTSCL5gzO0KpgMAjvBEiYQKBKBMV4b3qjDfk0gGxAt0fJNjdGbMP+HcNquJoqEjsMoQgG/P1yvJtnh0CAY0R8l5atDTXwzYejq9vblD5iQySakQSAvBFxAJnkQluBa8UtpPvfNqDFDd9R50hsd2P4QNV2omFGtg64kpql2dbXXB5z9Yf+tal2wxj2AKK9UjcpUE+5T1DQnfaNB+vSEOkyWtrnxffWagOkIzd8T+eaFJoUoaIFE4CZ6GK7WX+bBm46TJ/yHbXO0/JXUZtKJ/VepprxNvb3fqmNAdvAYs85cY/ZhXXm9toyw/cC1bzWs+/4ATVW2L15vkCZv8J5EPkw9EQH7Ofmcfn+gTb3DXWq1tdgT59yrQW8+E39sPxN7Te35ahPYjHuv+e+z2AD7Eyl9FncavoZeUKfxMpUp5ndr/4HD6lz9tl4PmtSPXCwCoCP7xK0lIBqnwjIEik3A1VBLqrFgDtN9cAbNumKOPW1gJ2Z/MZuzCIH8FRjjtVGzoV6dx2+rlppy+XtOKdkjCaTWTIhvJm+/K/zgjvv+iGaYrhbRNNX+zKslF03PHAL5LFCl11d326Bma9xgSOGimx/qG6o0S6Z5sPkz10Ji0JjI9VK90q9l2qWOTw6rww48YtLO0RoX4HT3WO57ygSCnpU6ervU7A+0UT7fBHnS/0XypMl8eijWZFWgdsNr0vET+u7F0Wv11cyfo9bevqCVgvu9EvvbpLpOtX8+oY7Iw+7wNeU9nBuxVmpWJYo7M3euZB/oeA9S7TL3WWo+M3f49wXVXuC09eRX6r/3lR8wj/GJqSFqUxVQoDThMkezdU5HD3RpOPicv2m7VLHHVL1OO6tNsPSw9t9gILyYd8O4LHrq4cOHD8dlT+wEAQTGRaCvr09Tp04fcV+lpVNGXM9KBBBAAAEEEEAAAQQQQKCwBfzac0HA6NGPxgtEZV6T9dFzYksEEMhHgV/v3JlSrEkpS1iAAAIIIIAAAggggAACCCCAAAII5FSgSvULpkm9X+nzgccoiD8IU6L/ysfYF5sigEDRCFBDtGhOJQdSLALUEC2WM8lxIIAAAggggAACCCCAAAIIIIBArgWoIZrrM0D+CCCAAAIIIIAAAggggAACCCCAAAIIIJBTAZrM55SfzBFAAAEEEEAAAQQQQAABBBBAAAEEEEAgmwIERLOpTV4IIIAAAggggAACCCCAAAIIIIAAAgggkFMBAqI55SdzBBBAAAEEEEAAAQQQQAABBBBAAAEEEMimAAHRbGqTFwIIIIAAAggggAACCCCAAAIIIIAAAgjkVICAaE75yRwBBBBAAAEEEEAAAQQQQAABBBBAAAEEsilAQDSb2uSFAAIIIIAAAggggAACCCCAAAIIIIAAAjkVICCaU34yRwABBBBAAAEEEEAAAQQQQAABBBBAAIFsChAQzaY2eSGAAAIIIIAAAggggAACCCCAAAIIIIBATgUIiOaUn8wRQAABBBBAAAEEEEAAAQQQQAABBBBAIJsCBESzqU1eCCCAAAIIIIAAAggggAACCCCAAAIIIJBTAQKiOeUncwQQQAABBBBAAAEEEEAAAQQQQAABBBDIpgAB0WxqkxcCCCCAAAIIIIAAAggggAACCCCAAAII5FSAgGhO+ckcAQQQQAABBBBAAAEEEEAAAQQQQAABBLIpQEA0m9rkhQACCCCAAAIIIIAAAggggAACCCCAAAI5FXg6p7mTOQIIPJLA4N3vH2k7NkIAAQQQQAABBBBAAAEEEEAAAQQmugAB0Yn+DuD4C1Lg6aeo3F2QJ45CI4AAAggggAACCCCAAAIIIIBAzgWepqZZzs8BBUAgIvCfpvxn/b+HDyLLmEEAAQQQQAABBBBAAAEEEEAAAQQQGB+B/w85bXQlEr6t0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2" name="AutoShape 4" descr="data:image/png;base64,iVBORw0KGgoAAAANSUhEUgAABUQAAAJlCAYAAAASK/hKAAAgAElEQVR4AeydCXhU5dn+b/YQSAgJIZAQCFtiAgkCAmFfREUERMVoaxG1FlvTfra19LP1429bazdqW2vTFqRWpGoblyoooiL7rhgJSwhhSYAEEkgICQwBAvyv+znznjkzmUlCDIr4vL1wzvq+7/mdM5POPffzPE1aPzz3IrQpASWgBJSAElACSkAJKAEloASUgBJQAkpACSgBJaAErjICP2i+o8YVNa2xRTcoASWgBJSAElACSkAJKAEloASUgBJQAkpACSgBJaAErlICKohepTdWL0sJKAEloASUgBJQAkpACSgBJaAElIASUAJKQAkogZoEVBCtyUS3KAEloASUgBJQAkpACSgBJaAElIASUAJKQAkoASVwlRJQQfQqvbF6WUpACSgBJaAElIASUAJKQAkoASWgBJSAElACSkAJ1CSggmhNJrpFCSgBJaAElIASUAJKQAkoASWgBJSAElACSkAJKIGrlEDzz+e6RiMrIwqb0zPxkO+A09PgiitG8JOrPHu4LbU1Vr+2ABNWeDZ7lvz3l/7IDMyJb2UfVr57PaKf2W6t1xinL5bOSULBLD9zsnuwFubOnonJFY6+nPvHTkLRtGiEObaV785Fdpc4YAnnz3EGupfdB8n1Oc9wnCyL5Vjoj5XvYQHWyeFxbLGu3c/8rNO8x3Cew+UHyxag/0J/A5B9AhL87fLa5t0/pqehKHynzMk5ltcpZsVxrNnE8wM+E7zGEZWIdj5D/rbZnemCElACSkAJKAEloASUgBJQAkrgMhOQ72IRyHZ/r+X3IOf3VTN67sZ5Ab57AbV/NzM9NN6rPccjuQjOj5LvcItDh2F6aBFmzXobGfZQfr7nwt82AL7fSV1WXymzZ2Jwfj2vnX1MBJ7ymoM9GcdCgDk4jmj8Rf/6RM1xOLdhGBXs2WPu/dzZM9BtbSD9w3O8LikBJdB4BBpdELU/QN1zFFGyLAoJCENCxkxMd86dH7JPZmLh7JnImr4K/Rcase0MVr+2BZg4E65p5gRusz4g0h+JQwJaefpzf6DySCOCUsQcXOYWQzEaWanAwtdCUJQx00u8hHNOMh+HMOse+qG1RZg8LQlzsb2moLvibUTboi3nH4fi7FWYUBaFookz4JrWCvIhZx8DYGEmgv2KjRzQ+jA1V92Q14xntmDynIFYOnY7JrADNx/vP15Jnq6np2FOl1LMmrVd/lg9Ht8KYZgJV6rnEC5ZbFehf7o3I95zW4D1PsVemxvXGtlreT/6YnIXIHuJuTf2Id4LXQYia/p26/8YGDE7vRRL58zAUugfCm9YuqYElIASUAJKQAkoASWgBJTAFUdAvivy+531HWYxYH03dHwXFMHTMXFZD2hOsQTSur57Obqr36LDsMPvfMHpHlMRO3joyXl4iIJkRhpSjHFnbBxSKvId34UpfPrZZmZgf9cejaw5IfK9d3AnIKGT9/dO+e58yDK8PFVhTgbSUyKAQ1scgqxnn9cS54BSPOX8/u11QCOuOLixV6N35G7MBVIdJiKv7+Me45DvvW/EmV1FXVn6iK+5juycPy4YHegqunC9lM+BQKMLohnPLPB8SInTLwJLU+j2nOfl9hTBMt8S1h56MhdZGWmYu7CYspvtjpw7YiBWi8sSkF9MCGTsJDwemo9gtyhnuTfzZcx0G9hoDA4twnz5Q8NfYRKAjfPw0ArIP+swbvfjEPX5ULO7BDDdKZ4agbAsSYTDhek70W1OAqJ2r0d/+fDdiWw6Q+W6rV+CorLdv375/kLmHESWy7G5xrb6bPD5xWnaDCzdWFr7iZxLahhwpBgZ/EVvIn/B9L5XFDH5S1aULTDX3mWNvWMnYXKo+4/S9CSMCm4FTHOK3e4zXEV4K7sSawGEVeRjcfgkzH0kAtPF9RsGl1F0p81EUYrbsctnLA5Ap2i4ZgOzKuK8PhhdGZaXVT8ga9wV3aAElIASUAJKQAkoASWgBJTAZSfgMZSkpwAJqd4CIIfP3XjZJ1H7AMawI9/fAxzqNAI5vjNb37cs89LilAiE8XuZ+zsY4DY1ubu0NIBcWZs82/qO7jQK2QJhl2CEodIxEZpqWiEseBhcGcMc290CMwVUn6jNORkzMcfrSK54TFY1djVkg+HmNjV5RDsasixdI1vMQ5Ze4X8ICn5u8dT+jtzI8/Q/8OezNYD2YX8/l/3BWGyEdp9ZXboZzqcDXVUCtRBodEHU+YtWenhrFIdGYRRKMWuFw+6PNMtyb/8yxj8SnOVoZNUyWRHmJgZj8ay35SiONR25CDZh8e5z586OQ/EStzA7PQmWENkX6WOByRO9LepOh6j8GsU+7F+vgPSxfZGxwo+b0fyx4IcgP4AzhiHsSDly430+pOVDjR9o89xCKQDnH5Ma1/tZHKLbMYEuTzZ+sEwEFh8CUlJqDGJvmDsiGsW7i4BQ3p+BSDm0BYtHWL9gFoxwhzAc4q9sRXjKvl/26fVa4K95FDgzxKkbZv0qCk8IvbOT9EfSMJlic0UpEJogqQrsXygdB/Leu2ZHYFZFawCn5Z5RDGWofzCfJf6RNqkYzL1ynK+LSkAJKAEloASUgBJQAkpACSiBz5uACZE249oioNnwub/6mGrg833Wd51ux2wTPcjvnjx/oHyXf5BRh+mesHrb1OR7TcHRGBVcjoVrJ6Fotk/qMwDUEdApAXM68USaYc4grCIXwbMg7tL52cF4PHwnnsJAPMhDzPdr93fgusPqfSfU0HWHmGk7RCmE0ujlNnPFA9mvOfWEMC+jVe5GaiGMhPSk2QvIraHT/MLP85jerKmQmyOiNdD8LtkMF6gj3X61E3jv+5Mxsndnr8tck3cYN/2JvvzArdEFUTpEmQska/o8bA4Fitdm2kLg3NBWQJk7ZNw9J/5KNL2T+UANPFFrz3YUVAzz+gABEuQXKP5hmS8HRaBbaCukpPQFKGQuzER/0GE6DNNRhNXiQKWb0/rAKRhh5eoQ8Y/nU+C0p9FXBNQHu7hDt+3t1nHRsk5XZTTCHCKq8zArX0qEvclcr70hwILY7b2s9QEO9Lt5NLKmWb+yZPBDJDgaNX8hKwf1TYY/yBxHAObeSR6XFcDcEeycfUWjeOM8j/PX75iBNo7Gg3R4HqHgGicO2mgO7JU7wXNuSmhroOK0bLBSFXj+IDt/RRKX8JOrMHd2AoorShEVas3fmEjZgYiqnq51SQkoASWgBJSAElACSkAJKAEl8DkR8AiN9vcYimb1cIjWPMbbVVq+uzEvwWGqESOJVfdBRqDA6FurgTump+FxnylEjYgDsh3Roj77rdUzKD4ERLm/5+KRGRicb5mduD/FrRekhEIMRYtTWNtiC4pTklDAehHT05BQUQyER6C4bDtS4oZZ+oJ07o52NMaoGq5NvxP6jBuN+5f32hl96jZ6iVDLfTOR1cXkSvWIg95i+GkUSKRpX3QL/YzTuuJPL0WxKwFRXQAcCjRZ3s9LNMMF6kq3X/UEfvnOx6Ao6mzcVldrdEGUA1oh8DMxnR90deTukHwkl+Dgk+N9rkqs9/a2UkyYNQ/c5sxBaSWBzsfkORRU3Tb7aTOts9yvufmWi9WZi0IO8PNHS7YfKcHq0I6Iyl6P1SkU7gKUGnKVI4r5UCcyefQ8h+DqnrTvHx735ga9iOU8GmGuM4iaPRoPMf7cVYSFhyIwuGwB5od7/qj49s8PZIqhm+NmusPTz2D12lWYIL9YzYRrNnO+eucP9e3Dd50iKHYXodyPYBnm46aVX0ufXCB/6IrC3T0ZoVkYRWDpnDQULHG5d/KPxRkU50MEUd+xdV0JKAEloASUgBJQAkpACSgBJfDFEHALjT7fdfmdZ3Ocs4AOBbMZWDrWqpPglYKObkmfgrdc9xUjG/P6PN/RGOWYj+LQEDAAT6L9WC+DdT2Y4szru9wZSXVHkxGNUf6L8/rOsq+kVZv/jJVTdL47CpSGnMGhpZhPHYGRjnFJSDm0U8acGxeG3PxMpMSxbgf3WQKr9BwgNZvJ68ljfN25vjO61HXeCy/twJ1ir3x3EegRHTx7JlzicgWsRAEcwdch6m9UI47623cVbGOe1+AzyA4ohvIaG2CGuwrQ6CU0jADdoPxnXKJmva7eLosgCqzC/N1xmEPF326jIUmTQychHR4bvb3ba8H6UCx2JFG2dxvBz95gLVDMdDa6C4tGjAamR8Fl58jcjgwTUu482GvZ/KpFG7f7A5/h/oFC5+Vc/hHz/NLj1R1/mZoTgvmzMm2HpfXBedrOlcrjw7rEIR3brWOc4d7endW5NndEBLI3FkmY/FOsCpiyE9GztksOVvmjIUKj41dA9mhCDLDKPcd5PsWjfI6vcxaeA5jQen428Li4TT3bueT8pdR7j2Otk+UAto53hx7Yu93z4jPBPKI1ng2PuxQM9ZgdccmCrj2ULigBJaAElIASUAJKQAkoASWgBBqBwENP5luFlrqUIiWV0Xjr3dGOdXfuK5jWfUbdRzijGL2/o9GlF4UU9/csRg1OoFA53fldjt+FGTJvRR9axqR6iKLTk5BSQaFzO1IqZmDyWKBAelmF/rMY4WlFkuJIvpUiT+pSMI3baDw4xxJMU5zfMe18nuZ6rVR0nryeZnvjvVr3wls3oIvVmHs2PzlPolW9R/ToBiJ2y84IRMGF2oN7vXv5cq15i8CcO8VpeZbGBr6SBpnhAnene65yAk6XaH3cocRxmQRRq5J4OaLx+CN9kcEcn9OjJFx6YehA+bDLCOgc5ZsFIhZi9gwMHmFVapdiS3KOs6q7dUf5YTk4wM1ldfPVFAjjArg/necZN6LkQXEUSGLY+bQITOavFCmTkP2MP0G35pvc7tpVZC9ywfPBmYasI2GUBoFgi1VK6DArv+qsS3NimgEeosNSBMJKZCw086ST0v0rk598opKjZG0+oqZFYXN6MQY7hGD2a+1vWGX3h555W+bT4F8xzT1x/GEx11rj1RZ2zR9Qzx+bGsfqBiWgBJSAElACSkAJKAEloASUwBdBYGwIoo6UojglGmBR3oUmxyTFRWfotb/JGcON+a7n75hL22YLTzW+c7ldetNqFkkONMJDT66XqL65yPQcYoeOJ2DUCCB41tsieIZ18hhYylP6ogCW41O+3+fPw6wKRjfyezHTuLH47wIwzD5Kqs33xdIvOrTcYchJsAsi8bLDwG/5xp1apzOVz0NFpW2g8oC7Wpbq973cFsF52dQB1obUKJbFXQHNcGiYhnK1UP6qX4fTFcrl+rTLIoia4jzRz0A+0OciAoNTgcXp2/HQ2DgUTZyE9BV+PsDlD4MnLHsumIN0gZ2DtD4XhC4D3ZXnaPF/Gw+tWOUWCIGMstOYw1+YGPbt+JWr/0L3Hx4JB+fyMKQcclcx54fvROCpdDpH+yK9C/D47NHI8Aodp1MxAlkZFBQzPe5KjsFzZwW4Vn5MVqxHdFkSiiqKUBw/DIM3zoOz0p65Zn44TOaxPgWkzP5aXxk+UFEsofpSu0oOdv9i9prLrgD/4DTuMEmdrcJKzNsyOH8Liida6/IrTq2D1X+nd5iF81dGRx+1OkQdxzkXp6dZxbY2RsE1ZxKyvfhb93dUcOOHTDinoMtKQAkoASWgBJSAElACSkAJKAEnAebITIifCZddK8L6blL0CBr2Pc/ZeaMv8/uiu/r5kXzLzWeiHxmuHrCZ6EIfwZKO0EPrMQsD4ZoNBD/piErk9+YRnrobFGjZ0h+xBmHdCNBRiEkoij8tugKLObG4LvNueglpPvMyoqS92Rhu7A2fYUGEXh8nqojKnjysIu76DNGNBYJZZ0PaDGQdAYoduVR9Dv/KrNrCvOOKo32MdP54Og7Xxa84gfo6Qw2mxhdE6aa0P6SACUviUJQRJ7/mPMRRV7yNp1JmYM6cSQCFKn74pbYGXAOxNHsBop80U/P/GujDzv6V4NCWGlXnrZ5CsDQFWDiLhXisnC3Rog7yjxALLOVj8JxJWFURjdDseZDCP26naEIwahQlsj7Enb9ArEL/11htPg0QUdTzK5az0I9VhY+V7vkrifuPwPQkAPnon54vCZddc5hr1CmiWrkys9eaXw79s/G71c139WvOuTK8PARRLheuGRENHFqPDERYFfqkE8cfsYlAcfZ2TDhUi5Dtd+C6N3qHYwQ43vzBkj8szA9ridne6XI953rSEVjXO4t5XTLSkGKEahGHcxG8JMRKqaC/Inng6ZISUAJKQAkoASWgBJSAElACjUeAqdCYvg3DpL7F/IozyM1f4MixaX3v4vfTpWO3u0XHxhu+oT1Z37mt76v95Tsx578K/RElRY0yEIw5vjlEawwWgajg09gsgtZoZLkNUhkMkZd6H6s8HGwHKfOg1WwikPJ7rdslKroC2L8VZu9PSBNXqa9hqWbXl22LR7dgXQ5rGBZ6pjGnHOsRnG59t5fvr11KMYuFh6Vd7eHz5job4dXHDNcIPWoXX3IC9XWGmstsdEFUcli+tsByScqHFqudu9fdozJknFb3ObNHIwWW9X3CCv6yMhMucSma6QFwWs9FHHP8kuQ+rH6/ElRigjtR81y0wihnv1L8aRW8w/g9TtFgP65MfnDxjwILEE13J0o2s57uTqbMdS/rvKsIH7kFV7pAOW87yfJG6wNxAnOcklvGTMwxYiA/7JmL0+fXETNewFfHHw3j7BSXLItEuXN4jmZIu7ttPjITzrnLZs7BkarAOWdznvXqCXewt9vzt7c0YCFERGLL0UnH8Uzrj8ju9TX6kj86yEVwukf8lfQEbp6Td9NhuxOr5wyT54yhC9qUgBJQAkpACSgBJaAElIASUAKXg4Ckb3vN7WycNhNzZBDvivH2uKx/saK0RtEda7/POT4p2ew+GrpgC7eMotuOh57Z7ol6hImGtL5D5m5kKHyaox6E22AkYztcpVw/kis5NOfOtmpzWEKmlWvUmmrN463vnr4X4jEbMYLRNc1yV9JgY/r0PePzW2eEZc3R/Im0Nbcx1eBpLKQZynEPeF3epqqa/X8Vtsj3ex+thdddtxnuq0BHr7ExCDRp/fDci43RkfahBJSAElACSkAJKAEloASUgBJQAkpACVxOAo2fQ/Ryzlb7VgKNSYAi6eD8eZgfPgOPY8sVmGqiMa9W+2pMAj9ovqNGdyqI1kCiG5SAElACSkAJKAEloASUgBJQAkpACSgBJaAElIASuBoI+BNEm14NF6bXoASUgBJQAkpACSgBJaAElIASUAJKQAkoASWgBJSAEqgPARVE60NJj1ECSkAJKAEloASUgBJQAkpACSgBJaAElIASUAJK4KogoILoVXEb9SKUgBJQAkpACSgBJaAElIASUAJKQAkoASWgBJSAEqgPARVE60NJj1ECSkAJKAEloASUgBJQAkpACSgBJaAElIASUAJK4KogoILoVXEb9SKUgBJQAkpACSgBJaAElIASUAJKQAkoASWgBJSAEqgPARVE60NJj1ECSkAJKAEloASUgBJQAkpACSgBJaAElIASUAJK4Kog0Bw4d1VciF6EElACSkAJKAEloASUgBJQAkpACSgBJaAElIASUAJKoC4C6hCti5DuVwJKQAkoASWgBJSAElACSkAJKAEloASUgBJQAkrgqiGgguhVcyv1QpSAElACSkAJKAEloASUgBJQAkpACSgBJaAElIASqIuACqJ1EdL9SkAJKAEloASUgBJQAkpACSgBJaAElIASUAJKQAlcNQRUEL1qbqVeiBJQAkpACSgBJaAElIASUAJKQAkoASWgBJSAElACdRFQQbQuQrpfCSgBJaAElIASUAJKQAkoASWgBJSAElACSkAJKIGrhkDzK/VKWrdojtjwtugbHYGR8TEY1jMaPTqEomnTJqg6dx5nq8/jwkWgaROgRbOmCGrRHE2aAAdKK7F2TxE27DuM7IPHsL+0AqfOnLtSL1PnpQSUgBJQAkpACSgBJaAElIASUAJKQAkoASWgBJTA50jgihNEQ4Ja4J4h12DqtT0R36k9QoNaIutACRZt3YedRaU4dPwkTp+txrkLF3DhwkURSJs3bQIKqNFhbZEUHY6xCbG4e1A8qqrPY/eR43hr6z68uD4H5afPfI5odSgloASUgBJQAkpACSgBJaAElIASUAJKQAkoASWgBK40Ak1aP/yXi1fCpHpGtsNt/Xth5qi+uHjxIj4qKMF72/OxpaAEbVq1QGz7tugc1gaRbYNlvXmzJmjWtKmIoufOX4Dr7DkcOXEKJZWncfD4SVRWnUX/rpGYlNIdA7p2RKvmzfD8uh349+bd2HO0HBeviKu+EsjrHJSAElACSkAJKAEloASUgBJQAkpACSgBJaAElMDVSeAHzXfXuLAvXBBt2bwpZo5MxvfG9UNI65Z49sOteGnTLnRq1wbfHNFHQuKX7zqEHUWlKHedEXdoVXU1zlZfwEVcRBM0cYfMN0NwyxZo17olUrpEYnR8DJo3a4qFG3Kw79gJEUZ/dONAVF+4gBfW5+D3723BmerzNYDoBiWgBJSAElACSkAJKAEloASUgBJQAkpACSgBJaAErg4CV5QgynyffTpH4Je3DcOQ7p3w6pY8/G1lNrp3CMXo+C7i6Pz3R7nYtP9Ivd2c18ZGYlBclITV87yxCV0wPrErzp4/j+W7DiKvuBz3DU/CnQN7Y3dxOWa/uR4fFRTXu/+r4zHQq1ACSkAJKAEloASUgBJQAkpACSgBJaAElIASUAJfDQL+BNEvrMo8XaHLHr1dcoSOnvMqPthRgD/dNVrcnr98ZxPeyNqDaQN7o1mT+k+xS/u26BHZDn2iI9CvSwcptHTyzDlkrNgK19lq/OaOEVizuxDj//CG3PFF35uC/xl37Vfj7utVKgEloASUgBJQAkpACSgBJaAElIASUAJKQAkoASWAz72oEosm/WD8ADwwog/e+GQP5q/ZjtsH9ELTJk1w97wlOO6yCh+tzSvCxL5xEureOyoM//loNw6UVdZ6yzqFBuNgWaWE1yd1Dkf7NkE4cfoM9h49IY7Qj/YX48GRfdEnJgL/+/pafG1wAr4/vj8iQ1rj6fc/sceudRDdqQSUgBJQAkpACSgBJaAElIASUAJKQAl84QRcGelf+Bx0Akrgy07A5XJ92S+hzvk/9ZOf1DjmcxdEf3XbcNw/PAnf+ddyrNxdiN/eMRz/9+YG7Dt6wmty4W1aoXtkO6zIPYRnPsySnKFeB/isMAS/zHVGRFbuWr/3sIipXD5/waqgxCrzv39/C2LDQ/Cb24fj10s+wro9RVjwwI3oFhGK6f94z6dXXVUCSkAJKAEloASUgBJQAkpACSgBJaAElIASUAJK4GoiUP949M941W1btcCzXxuDCX27Ycbz74sb88c3DcRjr6+rIYayIvyIXjF4fUseRvWOwdRreyKybetaZ/CtkX0ld6g5iJXne0aGYfP+I2aT/UoXKR2i9w5LRMvmzXD/Pz/AwG4d8bd7xqF9cCv7OF1QAkpACSgBJaAElIASUAJKQAkoASWgBJSAElACSuDqIvC5CaIPj03BfcOS8Ph/16Oy6qwUTvreKyv9hsGz+vubn+5FZdU5sLASQ+XXPZaGLf/3NVyfGOv3DtDp+XF+sb0vuGVzdGgbhMLyU/Y258Kh4yfx49fWIqFTe9nMudw7NBGzbhroPEyXlYASUAJKQAkoASWgBJSAElACSkAJKAEloASUgBK4igh8LiHzzNX5ndEpePTV1WCRoxv7dMMv395cK0Y6Snt1DJOQ9sozZyWcfXivaCmYxPygpjVp0sSuEp/YOQKfHjyK/cdOSH7QgtIKc1jA1z8ty8L/3TIYWw8exXdeWo6fTUlFXkk5Xli/0+434Mm6QwkoASWgBJSAElACSkAJKAEloASUgBJQAkpACSiBLxWByy6IJnYOx++mjcBbn+7FhzkH8eiNA/DzxZvAfJ7NmzZF9YULfoH1i43Ey5t2oWdkOyl8RCH1xQ05+Lig2M4J6nti/9hIfG9cPymSlLEiG58UlPgeUmOdLtJ/b86Vwk7Pr9uBhRty8Mzdo7GjsBSbHY7TGifqBiVQCwGmfbhw8SKYukGbElACSkAJKAEloASUgBJQAkpACSgBJaAElMCVQ6BZi0ETf3a5pkPBk2Joi2ZN8aslH+GnEwdjW2EpZk8agoqqsyKOrsotRFX1ea8psOJ8fFSYVX2+aVPMX7sd//k4D4XlJ2t1bR6pcGHp9gKs3VMEukinXNsDbYNaYN+xEzXOo9B696B4DIrrhL4xHbBp/xE8dvMgvLBuJ5K7dMDAuCi8mbU3oPjqNeFGWGndojmaNW3yuY1XnykHtWiG8xetglT1Ob6hx4S1blXjGWhoX3WdFxrUEv27RqKk0nXZWLPAV/rYfvI8RYa0xs7DpXUWBatr3lfi/piwNvK+OnuZRF+mveDnQOnJKlz+p/BKJKxzUgJKQAkoASWgBJSAElACSqA2Ao/fMri23bpPCSiBehA4d+5cPY76ch+y5sMPa1zAZRVEpw3she9dfy3u++cHGNK9E/6btReDu3fCpn2HcW1sJJ5fuwNDenQG1Y6SytMyuZbNm2LmqGTEd2ovImr2oWM4e/78JYlXZ6vPY3tRKdbtLcLE5O4YE98Fm/OPiGPvwRF9RKzq0DZY8pOyiNKklO5o36YVXtq0C2Ov6YJfvrNZwugpxGQdPFoD2uXYQOHn1W/fgmOVp3Gw7GRA52xDxqYw3bplc1Coa4ImwqGufihi/2PGDYiLaIctBwK7cuvqp679dOhuevxuDOjaEVsKSkQor+ucz7Kf6RGe/dpYVFSdQ9aBknqx8B0vtUcntGnVAmfOnQdTNpy/UFOuo8Ae1rolfnXbcIxJ6IK3svZdNtG3XeuW6N4hFK6z1SJQ0pl6ORuF+9QenfHiN2/CI+P7I6/4OPYdq2h00ZLu2hfuvxE/nTgIO4pKpWjaZb60y4lN+1YCSkAJKAEloASUgBJQAkqgkQmoINrIQMHla8UAACAASURBVLW7ryQBFUQb+bbTPfaXr4/FmrxCbD10TFx5IUEtcfB4pYijVdUXRPyKCgnGuzvyRciJaBOEH9zQX4ojvbxpt2yb2r8npqcmIik6QnKDnjpbHXCmFDcfHNEXN/XphrgOodh68Bg27j8s7jxWod9TcgIb9h1GxemzOHC8EjOGJeKaTuHIOVImc9l79AQ6hgTL/nPnL+Kh0ckS6n/i9NmAYzbWjtPnqnHndb3xP9dfi6nX9hSRLetA44ix13XriA9+eDumDeyN2wf0BN2on9TRN0W1HpHtMHvSYAzr2Rmr8wrrLVZe06m9MGdxrLoaRTyKoXcNisfdgxNAMZtpES61kd2PbhwIhqrvKCoLeHp8VHvckhKHcdfEgvN8d3vBJYvPI3vH4J3v3YqZo/tiSr+eyC+twP5jNfPVflxQgpv7xsmPAMx/++qWvAaF0POaON+UmA7itjY/HpiLpHj912+Mw8+mDJVn/2ilC3yWG6PRSW0c3Rzn9v698MTkIfjOmBQRYem4ndyvB8LbtMLK3MIGCcy1zTMqNBh3DOgl740u7UOwfNdBVPsRoGvrQ/cpASWgBJSAElACSkAJKAElcHUSUEH06ryvelWfL4GvqiB62arMj0/qiuiwNnh+3U58d2w/LNy4S0TKCX3jsG7PYRQeP4lvjuiDohNWFfjwNkF4cupQvL11P1btLsRFXMQtyXEiUP51ZTZW5R7CE5NTpa8+0eGgUGL+sVL8A8P74Oe3DsWHuw7iH2t34NSZaky9tgcYfk+33j/X78SPbhqImLC2OHj8pIh81ecvisgX0bY1/rluhxRwomjFD9XXtuSBhZ0m9o1rtCeRotao+BjQFUlR0tmYI3X+mu0iJDLvKkWouIhQ5yENXqbLdaO4cjuIW/HXtw8HRdK62rvbLKGa8/7euGuFZV3ncP91cVHY9vNviJjKcPi6GpmzRbZtLfeIIvmltrEJXSQFAp+R2tqynAPyzFHwHdE7Bh1CWtd2uN997+0okMJb7YJaYUDXSLz+nVtA5zEduM5G52Z0WFvZ1DUiRMRa5/76LLOPedOvx38fnoSXvzUBm356t4jmfDZN47Pz8L+Wo9xVhdHxMfhD2ijwvMZoFFbDglth2Q9ux46fT8dfvj4GNyR1RadQzz2ikzM2PARNL8OnyQW3+ElRmKL3dd2iGuOytA8loASUgBJQAkpACSgBJaAElIASUAJK4CtM4LKEzDP35B/vGi1FlHYXl+OE6ww+2HkAq3cX4kBpJfrGRGBF7kG0Dw7CufPnxf0mIbgbcpBdWAqe/91x/aQifVhwkDjsekeF4Q/vf4K8kuNo17oVIkOCQRG1fZsgyb1JN+iavEO4f3iS5ASlc+3IiVO487p4bD10FEdOuLCnpBz3DU/CwbJKcYZWVVdjWc5BzF+zw3Y/0j3KEH2GRDNn6dT+vfDKptxLdhH6e6Yo6iz+3hTcN6wPJvXrLqIoxUoTBswwf17bEIZkt2yBjqHBWLR1n4Qi0635k4mDxE25/+gJVJ6pf44Hjkt3HZ2NDHdu2bwZYtqHiGPRjO07X7oBKXRNTLFEaQpTr32yp14Ox6Lyk+LqnZgcBxbHemfb/lpzaFJw431j41w37D0sgqPvnGpbH5fYFYPioiS0muJ7oMZiXuHBQRjYraMImMwZW+46E+hwv9vp5uWzO6J3tIjETEnAvLNvfboPxk1McfTHN10njk2K8syBy5QRl9LY79++MQ53Duwt4xw7WSXO4Zv6dMWNfbphSfZ+eY+wT7omb06OQ/cO7cD3zLq9hxvNJUr366SUHggJ8oiw5jrogv36c+/ib6uy/aYOMMc15NXkIOYPK2zMZ8sfTPY0kvu1IXPSc5SAElACSkAJKAEloASUgBK4cgioQ/TKuRc6ky8vAXWINuK9Gx3fBd0iQrBg/U5xYlLUY2MINUVGutcYHp/58W4wLLxP5wjJH8lQZwpJ3x6dgvxjFXj9kz1S/IZ5NYsrXDh68jQKy09JuDdFs/V7D4t4xtyT7PfwCRfKTp1BZdVZCWN+Z1u+uE0Z+s6WV1IuRZeSYzpgf+kJvLI5V0Ra30r3b3yyR0RbCqWd27XBzX27yfmf9T8UhzfvL0bndsGSNoBOvufuHQ8WjzHtzU/3ijhLDrde2wN0v7IFt2iOmSOTJVw558l75dWcE+iVQlz/2EgRYZ+8dSiYn9W0xE7tEds+xKzWeO3VMQxxDldjs2ZN0dTHAVnjJPcG3me6Fjn++MSukm8y0LHc7uy29FSVFN6q7Xh/+zq0CZLNJRUur910UvIfn0deE525i7MtkZkO4UvNt8l7xdB85rWkuEzR+NSZc5KjNaa95QblBPiMPTiyrxxTWXUOz63e5jWv+qxQCOT9/+3SjzHqd6+i7xMLxblMoZD3dew1sXY3Xdq3FVGWG4orXcg+1DjpFthfzuEyrM0rtMcyCytyD2HKs4vAPL+BhHVzbENevzY4XnIN81w+U39fuU1+wGhIX3qOElACSkAJKAEloASUgBJQAkpACSgBJaAEDAGPEme2fMZXOguZDzL3yHEw2pVOTYpcph06fhK/f/8Tdy5ElwiDzMFIBykbhRUKofcPSxKRdNuhY+IEPXH6jAipdFAyZJciJo+lu/D02WrJVXr4xCnJMchtdIey0AzD7p9bs90MLzlEh/bsLOeymNKzy7fa+8wCi+RUnTsvjritB49ixrAkvF2Hy9GcW9vrzFF9wYI8zsZ8p32jI7A538qbSXHp0wNHJbSdbsmEqPYiSDHP6f/8eyX+eNcoEfUeHtNPHLhr9xQ5u/NapqhKIfl/X18r7sn7hiUhpUsHOYaO0afTRuKOv73jdY5ZSY6JkHtIJyQb58R8n/VpIa1agtXV2Vxnz8kcajuPBZ9MY6EtzplzvxSRjW5aNjpSn/3aGBHjKbBTcOZzwNB18vxgZ4E8f3x+5N/5+hcgokv3L18bg2E9o3Hq7Dn8bWU2GD7P54/Cam7xcZkD5/7jmwaK6H+2+gJ+8sY67DpCZ3NLUBytS4SlcD37liGSl/TueUtQUFpp8OC4y/Ne4vWY9rXBCTIe+35p4y75ccDs+6yvLIBGrrwWOrrpnmaj29t17pykDYjr0A5rdhfKjxafdTyez9ylv7ljhAjKvE8sdPbMsk9tpzbzivL9zh9FtCkBJaAElIASUAJKQAkoASWgBJSAElACSuBSCHiUqEs5q5ZjmQeS4ciZH+dJKDzzgfpW4S5zCKTMT/mHDz6xhQ52zZD2xVv3Yc6dIyWvp4R5N7PEH4pKXGd174sXL4rY2i0iFMy7SSGN4glFoXPVFyRf519WbPUKHeZcmJP0hzf0xwvrdwS8EjpQv5GaKAJq+th+4hR1ClMBT/Szg67CH94wQJyFzLPIsG3Og2LxvqMnxN1qTqMTjoV+6LKlsPabO4ZL2PWCDTuxcGOOhNR/e3SyFJiikOzb6B6kI5JjUDDr1iEU6WNSJOTZ6RDlOHS/Mu2A836wPzpYO7RtjZyLZQgLtnJRrt9bVOM++o5t1hOjw2UOXKd4tvT7U/GLxZvw91X+XZIU0U1jrtJHbxwAumm/+/IKfOQWis1+f698Hjo6coHeOzRRnMljfv+auBdZ2Mhc+63X9hSHcYumTVF6pgpnqusWecl0QLeOmH3LYHG+Tv3rYhGIydhfu7VfTyk0xPvHZ/EbqdfgV7cPk/tN7nRFP7v8UzCfKQVS39a2lVWoiE7nzfuP4LGbrxOX7e/f2yIOaHO8yRNKwffhsSniyKWDmv1SZG/atAmY6sB1rlp+IKivoG36p8N3TEIXPH3nSGQdKMHtf3sbLZs1xcpZ0+RamMZiYLcoeb/+7RvXg6IsBVzf97vpr76v5MbiYiySxvQEz6/diT9/6BFD2Q9F9HcfmYrF2fvx4vqdUvSLP2JoUwJKQAkoASWgBJSAElACSkAJKAEloASUQF0EGl0QZXEVhsN/UlAiRW4WbsgJOAcWZqH4afIuOg+k2LeloFiEo6TO4RJ6HdSiOY67zoCFeqovnBfh5cIF4PTZc7JMYY1OUla1p6DZqkUzcTk6++UyQ5xZcZ6CIPMy+mvbCo+JMEdBleHqfaIjvJx6/s7xt43izo1J3cTJOvutDdh1pEyE2/MXLiBE8py6JA2AOZfiFnNTmtY1PAQzhiWiT0wExv/hdfx15VYwpJ9iWUXVWXOY/dojMlQEuH1HK0SgorvPN/fjxn1H8Pib60G3LnOmUvSi4EkHIEWw2/r3wn+z9kgBKoqBFPXoXK1PG9y9E/589xivolEsPkQ3rq8gyr5HJ8SAgrNpZq4U9CiIT3zmTb/OVArgDOHPL60E0wH0jAyTLjqGBIv7mOHxPTq0wzMfZkk1eRbk4fX9eXmW3INmTZui+vwFMGy+rkYxlQWLvvfKShSdOFlrPlTmMf3FrakyB/bLfLhOVzBFaq4nx1wvruCHX1pe47miEEihmkW1rk+MxQ/GD5B7SHGUgqppfI55v1jxneI6W1jrlvj7N65HaOuWso/PGUVFCqUMe3/y7c1efZi+/L0O7xUthbHSX14hqR74YwPfi+TGxueP7/NHxl+L+CjyDkXvjmHihvXXX323jU2IlWeXx7/6cR4ee2NtDZF1bV6RiNO39+8pLvDfvPuxpBao7xh6nBJQAkpACSgBJaAElIASUAJKQAkoASXQWAT24unn92HkAzdgsOky7wO0XQO8kHAKizEKC4aHmz21vhavexM/voTja+2slp2NLoj2i+0gjsOSSpeE/DLvJxvFT0pPdHGaRiGHeUT9NbrMKPbwfxTOKIay+A0FHop4FJrorqP7ck/JadnOY+hsNDk52YcRb3zH+Di/WESXbYWl9i66GZmLkeH+FGl3FpWJeFp04pQtuNkH13OBYd/MC8p/gRodjtd0ao87BvQGw+ophjkbRbB/rtthC3HMlxqo0QXIok2sZO9sFAPf3Z4vwuT+YydEMOZ+Mn5geBL+9c2b8ML6nVi+65DcN+ZjpQjMRuGLzGtrdGjeP7wPvj++v1eFc94jjvvj19aIY5VOy8FxUeIiZiGtmLC24oT17Zu5OYOaNxOhz9fZSOH7F7cORXO3U3h8YqxcB/swgipFwFNnqyVcnrk26e6d9doavJ29XwRg3/FqW+f4dKyy8d50iAjCqTPVIo46w/rJ/N8zJ4rDlsdyX0FZhThS3966DzsPl4H5cO8aHI8nJqViTHwXPHXbcMx4/j0vwY+iKZ+J5s2aiNOX76WQoHZyjRSxTaPgz3vH9BKmBbdsgbZB5yVfLvOp8v6Kk7OrxZ1V2u9/4f06Q+o5Bwq7nx48Kg5mFvqi2Hljn67izuR4ZMG0CzOGJsl8maKgqPyUmUqDXilk/+muUVJUjGkGGCrPz4BuEW1FIKYgS0c4c6uae8250lW8Jq9QQ+gbRP1ynpSCpXNGIio7A/0X+owzdiqKpgVjcfrLeMhnl64qASWgBJSAElACSkAJKIHLT6AEGxZlI2zKeCTWGIz7VuJU7zSMr7kTAPdvBFKnYGhHn5NzliFzWxnCkwOdy+Ot/o9GjsGUGh349OdezVmWiW1l/vfZW4NiMWbKUPhOSfaXbMCilUcROcbPnO0OAi9c+vgehinli7DyVG+kOWGSU16bwPP1NxVeg2C3rpFzymvjYShzRLLXOJc+b38DW9tKNvi5joCH52BZZh7aCG9/z4uHjxOL6Y5jbUSq+/lgX9vg9/bXds9NZ5/7K8XRjXgCHbH8gYHAktVAuzw8/fwePCFz4XYKp+Y4fxN8F6/n+m435/lub9h6owuirGTOKtAM22Z1d4bQ00FGNyQdbQwz/tOyLBG6mM/yV0s+Cjhzug1/e8cI6atDSGvJGcgCPBR5KJwUlFZIrkEKTWwUTtsFtxSxhK5M5iEM5FClA5VFayjUHqlwSUg7Raj+XSOlGv3CDbuwcvchcaMyxHlA18iA82zoDrr66BZ8eGw/KR5DQY3X5ttYvfzFWpy2zuMpmP1j7XYJz+f1sDGUmC67Eb2iRbiia9Q0uj/nrt6OKf16ihOR+V9v/ctis1teKQg6nYleOwEwJ+vv7hgh7Jzzpxj6zQUfSK5TCpT/d8tgfHdcP9vN6NsP58JCV9mHSkXcYh5Y3hvfNqVfD9yY1NV2Ya7JK5LcqCaEnP389I31qDpXjQUPTBSB9v0dBRKqzr4sIdXq1Q9u3+HsdfLM+PpYUBw8W30eS7bl40evrrFzglJQN2I8RWQ+53yOmOuSczLtn2t34qFRyaD7l/efzwGdz6ZRlGfxp+KK01iVWyiiMcPmuY3jmvb98QMkVYBJOcBCVuT33OrtOFBWaRfnigoJxgv33ygpJOg+/uENA0UcNv34e2WBKKa+4D+6e+nKbtGsGTbuOyzvM57D98R13TrKM8vre2LRBr+uZX/9+9tGfuRLty8LQ/3+/S1gCgXOmYI7Bdig5s39Cuj8vGE6BM0p6o/sF7ktGxOy+8KVmo4sOETR6V+HKzUYq1+bX0MMTX/kQcyJb9WgSZfvXoPoZ7IbdO6VeNLc2emYjhwEP7n8EqdHIbovCmap2HyJ4PRwJaAElIASUAJK4CtFoCOG9gYyM5cBaSkoX7QSB30DSLdlItOR+S0o1i2+lezF0apg9PZVHinYbQOSx8Qib+Uy5CT6E1sJuSOGTknGssyVWBZWm3DqfUNqFVlFYPQ+3l4TMfQgeHkHV2bioL3Ds2Bfm9nkIz5yc4PHN33CV9grw8pMM5twJKc5ePmOL9dgCbre2EtFvOa94/zS/AjYNa7Nng+1aUtkdW6SZd/xkYPsg1UIT/YzQI2TuSER49OAZZmLsGFMqnVEKUVp6z7YpzifsVrFzSDE+orZtd1ze4DLv7B5yUsYd8Q9zvMv4Y6EXkgRMdRyixa3477eePSBIXhURFCr8DrQE48+0BOP+kzxS+sQjW3fFitzCyVsvqCsUvIY0gk4rGdnucSVuYfw4voc9OwYBi4HEtou4iI+2l+Mpz/YIs4wVitnztDQ1q0kPHfdniJxrrFyPMN1SypOS67EnYfPYNO+I8g6eBSPXN9fXKk+bGWVDsQN+w6LkHauoASJndvjniHXyD66WF/ZvFtyj3LedJPePTjBFn789VfbNgpH45O6yhzplmT/FNcoctFR6a/RBcqCRhTYokKDxSWHgFfj3cPT73+CIydcGNk7WsLN//PxbtAZSMGIrXmzpu4+IYIj0wvMX7sdzE1Kh21ch1BxM1LEZjvhOiPhyVzmXO4fniQuWgpxE5O7gwVujPgqJ7j/c+zkaRHQKIayKroztNscR7GWaQ7YL8VU3pe/r8qWV3OM85XOYPZjREAKYH/+MAuvzLzZPqzw+Eks2bZfRPM+nSPk2K8PScDNyXG49/n3wBydnG+ndm2kUvubWXu9BEt2RNchG59PzosiKItS3XptD3ucb47oAxaB2l5kuYx5X5kSge3RzNXiMua1O8VQ7jt7/jyM7M2iXU4xlPsp7nF+FFLpDqV4z9QQFG+dfcWEtREXKqvA85wXN+7CC+t2euWkpQ5LUdk4s+m2NAWvZKIB/lN1tlruOYVQunh5X+jA/MMHWXjjO5PkLP4AwUbBfM57W7Bi16EAvQXezD6YIqBbRAienDpMnlkezR8q5t87Xk7kPdheWCoFrFbvLhQHM8XuH9wwQNJymN75HGn74gkEEjQTUtPhcv//ADPLUdPS4Zpm1gAcofg3HxmOTZ7FccjKSAQ2OoRVz86rcumhtYWYPK0Hlo5djgkrAl+iCKedzojAbI5bfAiYk/Egur02HxNWWE7dUVbtuQAdHcdCdesGYKOblYASUAJKQAkogauWQOJ4jClfhI0bgClT0jDUvtDA7j2n43BbZiaol4pQGOF2L6aNF4dm4pgNWLRoAyICOTYpmI0px6JahVN7Qg1fsIXEtJpuVgDGVenrVC3ZexSITPXvNm34bJhYzi3sOR2UXC706tU5vjgzLcXTvgb7PpTlAWPSkOZWSf25OKsOroStu3qN4l4Jiq2x1Tk+d+Ysczs0nQJmjbPMtZkdRhRdiTJed8RQTEkzT5n/Z4zzz7SVeWveQbGxsP+vfA2h1oz1xb0OnngPTrqFTitkfi+ezt2Dcc+/JOL/Cwmc23G8lvku7pOg144Qy4eE1JcEmLg/hyjw85H34NHeAU65xM2N7hCloLb3aDli2ofg00PHpCJ8fFR7e1rJXTpIaPWh45XiHLR3+CwwtyOFI74yXHn/sQo8OKIPispPioj5z/U7Jf8ohbRfTh2KLQdKpCL73NXbRLyRUPtmFNg8jjqfIcBcmnSS0qlHZ6tpEW2DcM+QBFBYpCBE0ZXuQ4bo+st3as7zfaXYkz42BT+8cQA6tGktYtbqvELc+fd3bBGJbsCp/XvarjuG+TONwBOLNoqgy/OH9+osgmFtofLOsekUfHnzLilIxZyug+M6YdZNA20RkbkpN/zkLjmFeSUf+fcqcaBOT00UAZb3kI3h12xOh+jRytMyVzoOKdo5HaE8lvPn/0ToatNK8rRSgPz79OtF0Htp0y7ckNRNRLAVuYfw/97agKE9OuOPd42SsZi/9Mm3NwUM6aYwZ8Q93osfZq4Wl6UR59gJ3Y2/nDoMfEacjfeS4u37Ow7IZjoz535jHO4c2Btz3vtYQtvN8eJAbd5M8rX+4Ib++N8J19nuT3MMuZC1aRR3Z774oVSCv6ZTOF7+1s2yf9ara8BrNY1Oz+bNmgkr/njg29oGWfk/KfAxbyfzqVIApruale5NW7unSIodPb9uJ958eDL+d8JAjOodg7S57wR8Tk+dPYd5qx0/cZrOfF5LKk9j26FSESjJ/PH/rgfv3bSBve0CVTyFAu3sN9dj3prtXmKtT3cBV38y8TpJ8UDh3+RBdR68p6Qc97/wAXYXH/cqQPXA8D64rb8l8HOui7bW30Xt7F+XG59AxjO1CZo9UCwCXQPGnd4JCTiOhb6h9w3o6oo+Rdyznr+ZnKtHOKZoeQSDMxIh/5/CfSG5GzMQ/GQK0seaK8tGxjPZyGBfI8YBK5ZjwqxanLPu9AXmbH1VAkpACSgBJaAElMBXiUDHoVMwhRfsDnX3unYv8cstdlm2PxTGOJydPHelZY7xOB6BoPBwbFy0AamBRNGOYQjGQWxbloNEf3HTXpMByrzm47OTq0FtvDZaQmIwktN6ozBzGXKcDkxH2H6an7D90lNVCI7x9mJe6vhek7FXqrxcqmW2YzUcHlUGUkCb4xuBc0xsHlYyQ5v7PlGETgZD5lNtkZRDcN5Bbaz0f2bIhjhEva4/Zxm2lfmKnaZ382oJvGZNXmWuQHLaGLRhrH89Gp9Haqa8bq+Q+YNH63H2lXSIJ7ydjs/FaI9pafdgmpdDlI6wXtibNgRRnDoF0qxQe12cpyfN/jIRVAsa8RIbXRBt2byZ5PqMDAmWYkcsAJR2XbyEU1MsY/GeX7/7EShomHyIdIhN6Bsnl0Xhh+sUNplXkxXDKYyydWkfgq4RIeAYzBtJQYquUW4fHR8jbjmGfrMIDvtJiGoveTfZR1hwK8mDSYGJTjaKi8UnXHLss8t3SJ5FOijbtW4FOhv/snyrFKNhnsbjp6qkujZdeLUJohQIKf4yRyerxNP9yXmZ1qxJE8mfSYFrc36xOAPvff59ccPdk3qNCIzMW8qCTpwfRbo7BvaS/az8Xpsgymumi5bhzXxlOgBfsdLMg2zowGNj3lLel/d3HkCbVs1FTC515301x5OHaRTAKBT3i42UYjZmO1+Ze5XFmsibYe3kRdftyPgYhLdphXueWyrCoKn4zrymZEZnqmlc5/8CNc6VqRh4jRRDyZTVzZ2N131Dn64Sws2CQMxzSbHNdfYcFn26TxywPIaOS4Zp0/XJSvS/eHuTFGHiGCy69Nd7xuKpqcNEMPcXWr/v2AkcqfDOmcnnjKkBJvfrIXluOa/F35uCBetz8IPMVfI88nmmUE/hmE5H30YXLOfH545zYXoIjv9xPkV/q3gUz3l9yx55n3DfzsOl4rJkGgoWnKLY72wU+dnoWK3tOTLn8H3y0/+uw/P33QC6WJmygUWWfjpxkDlEhGk6dJkig890x9BgeZ9EtG0t8+d731/hL7sDtxOX4fC8776NOUTv/cd7tgOX1zmoWxTuG54kfJnfdO6qbSKG8rNA2xVOgIKm6xjm1+J0dF6B5Xp0brGWp2cwjNynuQoxa9abAZylPsde6asLX0Ywvg5X3BFHqLzJxcoQ+HHIgrcb1LqkbGQIW6eTln1pUwJKQAkoASWgBJSAEvBHwHYYwh2qnTjeEW7t371n9ZODwrJwxMQsQ+ayGKTFFCKzMAZpaVaEW42xKIot2uA/V2ZOIcqCghBUlocNJYlewl6NfowTNVDENsfJ85wlQuLRSIxJs/JtJiYXIjMzE4XJaZCcngeB2DFpmOKtebo7cF+jzyU1JGSeIupK6XUbFm2g09EIi5YrNEZEWl+HqGf8jpiCNIlsd1+c130Kx7Ztvu7PIMSmeC4qcXyanxyxHk7oOBRTRBF3bINnfAmpdydv9ZduwGZSUg4m/LMlad4PeS54w0qwQbq3nivbAMptDpHb7ss5lS/bct4HmFESihSUuB2i5gKcjk+3Q9Ts8solWoKez++x9nRKxck0ywhlH9qIC40uiFJIoujSumVzXLjIMN8meOTfKzGga0cJ+P4ov1jEylbNm4JuNTa6PCvc1eHpQKNbjGIZXaFSUf2MVdDn1n498a9Nu/Ddsf3wTvZ+qRDPYyk+Prt8q4har39ivUnowuse0U5CnimksPI9++reoZ2IqhSFOD6dhRSfMlZkS0VrFuB5edMuceYx3Jih0xRbmjZtilYtasfFvv7ytTHoGhEquVMpPPo2irl0MCK/2N7FkOY/fpAlQt2KH90huSJf3pQrAhp5TU7pLqHpHxf4txLzWudOHyd5QDkmr7e+ja7DYyerRNwkB7oB6+AIggAAIABJREFUGartbNzmbLy/P3ljnTgzyZWcmFsybe4SEbaeuXu0HN6sCR2y/UQUm/6P92yXJO8tG+f5oxsHgs5U01jN/kRV7QWc/vB+lqRd4L1655FbwSr2bBRr/7lup4Sx0zXIYlgUZflv79ETkq/2tgG9xCXKa3U2irQMxf/PR7tFMGQ6BxbxYii3sxkRl+czhyhdoWx0nvLZohOX47F7iucUP5lHN+263vjz8k9FNObxRgB0hsCbceiK5v/KXGdEHGYxIwqU+46eEHHWHMdj2KLbtcGwntGyzOeax/k2k/6AofCuM/UTD7cUlGDor/8jXTGXJ12yJpUAN1JknZgch1uSu+P8xQvg/eZ1m2u7qU833DN/aa3OUQrFLMbFH0GcjWkc7pq3RJ5NbqeLm8I30x6Q/fg/vIH8YxUBU244+9LlL4JAoBDt9piTkY45vlMKIGjWKycoXZApvh1+ydcXvoxZjzwI15xQzJq1D5PnjETKoTWIvlR3rB+3qS8ZYVyLedT3eF1XAkpACSgBJaAElMDVQsASytxCnDj5/JSscYhVct3M8dj7FMrCYzAehRIuj8TxSC7MRKadbNSZC7MEG/JciE21wui92XFfGYIixyAVG7EyOwdDa3GJ1inseQmFgDgNnQNyP1jwKRMbY8cgzcSYO48xyxRq5RrNBuBSxzdneot8OVh28KC3Q9SddgBwOET9jF/jejiAzzWbMU3RKi/h0bOzliX3vXOMn5N9EMHJYxCZ51tkyy2aB+rNa27MGUvV1RJGvZl4d+AR6rndLfaGh8Ouz156ClUe2dX75C9wbfMSFlGiyzMVJyf2BIYzX6jVAuYE7X0DTrrD300u0Zqu0JdQ0J9h8uHiMG3MS6xd4WvgSBRC2ejeZCGl/WfOgQLVhQsXRSzlPgqDdL+x7Sk5IY6vQXGdsONwKTqFthFBiOIOw9SNyyznSJk4LCkysQL6+YtWJXoKlikxEdi8/4iIc+yTwk2x273H/RQWmVOU4dbPrbFChjm++R+L0NCxSuHM5HSkSEaxzwhPMtla/sNch4uz90sIv6/gZk6jmJjnrlhutlHUpaPwf66/VsQzbh/UPUqE4/9szhVBdELfbuJgNOc4X8mIrk2G2VMc5bkpXSKl+jjdhhQ9P9hxACN6x0gFdIZ53/fP94UXxVA6cVfOshL5sWiPCQOnsMdWdso3szTvWTmS/t+LuOu6eAS3aiFCYuWZs3jmrjGSc5LnURzjM8DiQqt2e0LGzdzvH9ZHRDYjoB09eRp3zV0iz4w5xt9rj8hQER7pPHaKzqfPVuM3736EQnelc7o+vzmyD55bs11EShboYuEq0yj08n7tOlwmBXtOnjkL/mMjs++9shJ/TBslQiefAQrqf12ZjVe/fQtCWrUUJzCvkUJ453Zt8LMpQySsmy5oFnpasGEnfjFlKO68rrdIl2TBJiHzTZvK82+eNdnh/o+I2mgiBZT4YwEdl8wJS4GWhYVMM2kCKAwzpQOfrX+s2Y6fThwseUfnr9ku95IOTLqo2SrPnBPR2/RR1yufjR9PuA4UN51iKM/j+Gerq1FSeUqES7qSKc6adktKnDiWGc4eqPH9xiJQP7ppgAid/Lz490e7pbo8n03TDh6vlCJL/9qYI/eX7xlyCpSD2Jynr18sgcYWNCU/aeg+h3Pyi72+xh/dV0iOwZwMd5RB/Ei4MkaifHchPD+n1TEDuk0PTUXRtGAs9soPShepI33BWE9u5Dp61N1KQAkoASWgBJSAErg6CYh4ZYU8W1XBvS/ThG2zSjqXUbYNmaKfliFzUTlig71dj5DiQYWISavll/ucbBysCkfy0I7oiN4IzwzkEuW8fCuMu8eDnyI9tgPTXEPN8/3l1HSKdDmFZQiPMfbQmufbeUDrMb4dZh9uVX8fz6pHdl5T/xXvvcfndfhxVprL83o1YjQFSJMTtja3r9fJ9opzfEsIpnht765lIRhhbnOqt7Dpc4qv0G52S1GlNHHE8nxPWgbr2TSHITjsMuR2tXu/5AWKmGt6p+LnR/ZhJMXQ0k2Y8dYevO7Vk8chekfCzVgw3JZ45SiKpj1zT0mOUCOSUiSflpaKp59/CW3XeELwvbr9DCuXRRClSMTmFAUpdDgbhTcKjnTYUWyi05COPgqWFCapHeUcPi7uMeatPH/hgrhOWdzo35t3SwV5t+4qIe6PTRwkYe4ML2b0LXNnUiBlo+swvmMYPi4olrBf48qjoOKcI7c7BSqGblOs4zFG3HNeg79lin9Tr+2Bwd07+dst10fx1bTkmAi8+MBNSOjknTOO4h4L6azbe1hErW4RoSI2kZFvo9jMf6ZRPLq9fy87ZJtFg5jC4La/LsbGn9wlbsOtB4/Z7juKXSZ/49nzF3Da7XpkODlbINGJVeTnr91hhpUCN87wdfJ89sOtUnDHPsi9wPyPf7p7lIhqZh+dkYHGMsewONNb351iC5tGsOY9oiuZldDZxl0Ti389eBPe3ZYvxZCcYh4FcgpqdAgz/yWdyP7aBzsPIPnn/8Kk5O7i3qWbkfeJfdGxWVLhQmKncHk2KBBTYGVOVAqwnCefaXM9pSerJBcux2nPauktmstzRXHUt7UNshymdFczZyhFXIamU6Sl8GkaHah8Pif06SbvF4a1v70tH4+M7+8uhHRenM8UVSmKsrFA1jk+WHU0iuF/SBuFuwfHe90j52l0085c+KGXwMr5ThvYC+HBQSKi8vy3s/cHdInyGfnZ4o3yrPI5/NFra/DpgaOS98U5Fu8zfwCh2P3QqGQ8ddsw2c18u4+9vs7+0cR5ji4rgS8fgWzvXJ/u3J41xcwYR15Rx1WK09bf51l71Ew1cKb+wqpjCF1UAkpACSgBJaAElMDVTcA7v6XXtbr1G5PjUXJZMiR6fKJVmChALkyvPuwVyx1KEdKKl0zEeIa0b9yAnn7zjRqhjx1Q4HPmo3Tu8whn3oKc8xh7EvaCiG+eNSslgNFDZbvz/PqNb3XnFm5LGT5ubbHmxf6mIJHO3I1tfNIJOMLV7TlxwYjOXhsdK7z2mjU6ULIXRxELR2Cq4xx/i4HG95/D1VvW8/Tnz1EreUFPMalVDKbYbmBLcHbFjoGnsFUJyl0cbxE2RHiLxhRrg1wuLNoQgSmejHqegb+AJRZVGsyw9zXuwSOGYMEDHZDy/DZ0u3UqppmUriKUHsbka5zUrNygVrEl4Ik1L+EJ04/XtZRgXOYmO7+o164GrtRUYxrYkTmt+vx5tAtqiZNVllhjtvOV4g/FT4qgFN4owlWdOy3hsrnFxyVPIV1/b326V07LPVImBW827T+CgtIKVF+4KGHKFIFY8Iei2n+z9kpuyNe25NmhugwxntSvB/6+ynKCUqy6IbEr5q3ZJjkOKQ5WVp2Q8SlYUWxhn9FhbcEK5UYwpchG0YzhxueqL0jovPN6Ai3/6NU1mHPnSPSP7ShVx9/Zth+P3jBQBOBPCkpAJyUFqle+dbMIpxzbt7GaNsOQKYwynynDlX9zx3B8c8EyLwHKeR5FWxZQYp7H6xNj5bhnl3+KgtJKybPIYXht5F/pCEunQGhaUfmpGo5QE25tjvF9pUP1WyOT8eMJ1jWa/e/tKBBXn1k3r3cNihexjQ5Djv3y5lwpmOV0p5pjzSuPpdD2G4fLk8LyL9/ZjMcmXCfC4dq8IsnpSdGSuTbLXWdx+4Be0gXHoTDH3LQUMf/y9TGm61pf+WzQRWoaRVfeLzKkIMm8s3Qctw8OErb/b/IQfGtUX3HdnjpTbXN25gpl3lPeK94L530wY/CV+yiojuxthcLvKCpF9w6hYBEu0+gIpVA+pEdneU4Lj5/Ct0b2QfNmTWWO3xmdInlGme/VPGMU1Mk5UOsTHY47B8ZLoa94R75Svk827TsirsyhPTvL6XRuG5e36Y/h+r9bukVWH3tjnYi+5v1kjvH3ymP5fn3tO7fg2ws/9BJEWeV+SI9OGNErGqPiY2wRmv3cNywJdJZPzVhkO4P99a/bvhgCYW5XY52ju5htR1v9CXhyiNZ0zY7DgzU68q0gbzlEaxymG5SAElACSkAJKAEl8JUn4F90sxyifuDQKZpZiPBwc14AUc7n1JxlK3EQsRjjyR4HJKYgNm8lNm7o6RDGfE68hFWPIFe/OdldMxdmUBsYDcve/pkXyrFhUSasMPYybLND5cvgKUQVjuQxbeo1vtO1W+vUGGJe5RzD39Hm/lFvDnz9Thetby+sSl8VFIkIyeVaU+Sly1dEz/EdrcJQXikWjDDu7pUiLt3DaTEozMzEsuQ02M7asnBExrogJZa8wvJ9Z/RFr/fEow9A3J1Pj7wH3yihAxR4wSmQyhStUPiuS15CRju3c9RRXKlgyUsYB3cYfiNfUqMLoqfOVosbkWJJ65YtxNX4uztHgk7IjiHBeGH9Tsk/yf09O4aJs3FMQixW7S4UYTI2vK3klaQQSQHriUUb8Ps7R4rY8e/NuZLfsU3LFvhH+g3ixHv6zpGY+tfFknOURV1u7ddDqtDPfHGZFEhigR8KscZZR5FuVHwXybPI/JAmn+LdgxJknGc+zJJK2jyfTlXmXOS8KQhVnK49t6W5N8z1Ofb3r4sAypyTdM395OZBcn1LdxTIK4WsazqHi1BF0Y3NcqECb23di98u/VhE38duvk4cljOGJeGWlO7o16UDnLlEWWzpicmpkveTIeJ9YyIk7yQdjBTbsg4cFQ503lJgI/fq8xdQVe0RQRnaPT6pqzghP84vrhGybkLnzfX5vv7+zlGYnnqN12aGQjMsny5S0yhqsoDSr24fJvkmmRKBIfIMB39wRB9xeDIk3DdEn4Irw915LylSkxfTJzBnKa8pvG2QODZZ6fyHNwwQQZjHsVGwo3DKSuXGMewU+szc6vvKZ4EOUc4xKTocN/XpKoWYyIhj0hnJcHoKy0xjwIJNFDFdjuJJkSGt7Ty5rCTv2yjsUsBl4aueke3keimITu3fE7f1twRensMrfOnBCYgJs8LUf3FrqldXfO6Su3Twcivzmeaz4Wx0So9N6IKHRifjhqSutiOUnPncr9tTJAWs8krKha0RRJ19BFqujxhqzp3crzuSOofj0RsH4t7n3xNu8+8dj7rG69WxHZJjOqggakBeQa+NHTKfEtoK5RXHrqArvAxT8ZP30+PutKrMX/qo6hC9dGZ6hhJQAkpACSgBJfCVIlCyAcvEl1W3Q9TLeekOA5dt9XSIUsjbVkaxyyp25OHMMO9kLMtciWVhjgr2ngM+lyUKe4hMbYSQ7FKcqgqGFKov5dTDMHTKUAx1XoUf8ZB88uoxPqvAoz7FqOoSDSV8/5Qd6n4p1y+irCNRaXjyUKB8ERAc4+bnDPW30iPI5dspGiiSptQo+sS8pVXhyUjk/9KAZZnLkJOYgvKNUgkLPbHREkTZmZth2hQvsk7KX+Bye3RrC9xH1yfa+BFDARMq7y+MHihDtyH3YO+uN9H2+Y3eFekb4aoaXRA9cuIU4ju1x6rcQ6Dw06FTeymI8tH+YgS3am4X7NlTXA46BVk8heew6NKQ7p3Qslkz/G1lNpo3ayKFYuis++7LKyVkmaIqQ6EZ7swQYjrm6N6bMTRJQuqLK0+DxXDoNKOIxgrvdI4y3P6uQQlyHJ2mx11WbsLRCV2kH3Lk8awOz+rlDIVmyPvpc4VS2Ca+U5iE5dORdynNFA8KdxeMYZXz7YXHRCD9f5OGgDkeKUZRNGLRGi7zTb3tUKkIgF0jQqR696/f/Qjv7yjAPakJSIqO8BJED59wSb7KJyYPkcryFOLIhiIWHaU/m5KKCX96U6ZNIY8FiE64zoqAbK6F8/zhf1aJ+LZwY47ZbL86w83tje4FioD+BEYKeE4xlKLdTyYOkqrzzFH6yubdeG71NrCSuMk7yRQK/kLIO7RtjbEJsbbbkMWMfvrf9eIs/ud9N8g1UeT7+ZRUEYGZS5UCNOf25w8/xdMfbPGai7kGySFr8i6YjXW8UqBkvwzNZ+g2r5H3j65MpligUPuLxZvkOaT4PCmlu/TI5900hsKzMcTen0OUFePpxuzUro2IghQldxeXi0D/P+OuRVALS6CnKMscn6bxerYVHpP7f2NSV/SMtPzzTBdh2oHSChFYzTpfKSLzeXRPS3bRActw9AUbcmQuRtik0H25WtfwUOmaoizd0yN7x8j7khspzjLHLD8vth46igeG97Hdsnzf0N2t7coj0LgO0RR0CwWK86/yCkDM+2mKJ/kLmec2uLBZKsrX956rQ7S+pPQ4JaAElIASUAJK4CtGQCqDl2HbSlhuvINHETvGO0SZRCw3osXGdl5SiLIjtI3D0LgxEy1Hn11d3DrXEy4+voYI5u4d48eUY9HKTCwqd4ZQOx2VPDIIsdYJrPrhcFta+zyVHcxBvseY7Z7XcEldXwJLD/VUabeO8D2/HuM7ChN5RqlrKdD4piiRWwCUqu8eB2Wm6TY8GV6R/mZ7ba90kNqO2MDjhwUDvgkM7fQJdv8UQKsQFBlhpVEo43ORhrSO7ueCz4w99/HyjPDZysx018+gwJ5SjjwRzI19mM8SRdGVKOP+oR2ZgtW7BXu+83vv+HzWjKiJtr2w16tiPEXQe3BS7MYMjX8JbU+659S2F15ruwfTTvbC3geGIArWfhM6f0fCQESxlBTPHT4VJ4cDzFXac0kHq2hTI1xaowuizNc5oFtHvL4lT4Sy97YXiBuTghGFvr0l5SIo7TlaLvkY6azbsO8wHrt5EJ5fu11yCZa5qsTZt7v4uDjuGPLNUFxTPZu5LWffMlicbBSoKID5ugpDW7fEvmMVIiJR6KG7k+7Q74xJxm/e/Rjsg6HTLOjCtnjrPjCcvar6PGZPGoL3dx4QkZb5S78+OEHykDaUd5hbEGVBG4ZRz51+vVznHz74RLqcP+MGEUO5wnyRsycNlu0UoZhHlYLYf7P2YPrQa/DI9ddi0af7JJ+kmc/b2fuws6hUBK1PDx4TgY7uQApkFItM/tZWLZrJMSxK5duYm/H2v74tbkqzzwhkzkI+Zp95pTjYrGlTWaVoxXtHl6S5H8zl+stbh4q7lQfRsZr+8grkHPZTwc/tkjV9m1fm+Pzac+/i798YJzlVf71kM67rFoV59463c4nSfdqyWVM8uGAZdh4uE0H4zLnzyDooRnLTldcrBUn+u5RGFzIbUx7wH4ssUTw0jcI1UzzwPUDX4nVxUbKLxcJMi23fVp5dI6ya7eaVIiuvd9F3p4izmcIqj6WwT67MCbr10DERSXlv+SMCQ+HTX1ouzy37Gd4rGr+5fbhUYqcbmY2i8ScHavJYnVeIY6es1BW8h3SRsqDU8l0HzZTsV+YgvVzNFLTiDx78YYLPEj8nXtmUi1e35En+XY5NcX26IwEMPxeYlkLblUegUR2i0/tiFN9+qenIQgb6G9Hwyrvszzgjd2ElFGLWEqurbqw43+UYZs16ExldghHmcqGhsrCE2Me3ko4TpqXDNSIHwWs/45T1dCWgBJSAElACSkAJfFkJUAxzuzxZCMnWN+V6KGJ5ihmFJxuBKsDF7l2GzJVlQFAsUryKAIUjWaKkM7HNFYsxNZyhPv11HIopaWEigGWeYiEi7qf4Z0TUS8nhafp2nm+2eV4p1FrX7hAePbsbNH5OoQuxKXUw8xqDK37GFwfnQdgld3m/LChydiKLNEmz3JiZmXl+RW0e4uvotM6jaDne7ej0M751EBJjwrEtUDEk9zHywsJIUijLEQZvhPdC77nzeF9Rlfci2M4ta3Wcs2ybJYa68452DAtG1TZ3BXreneRLloGdM/7My1FuwdJ0ZCrGm3Xr1QqNt8p5mz1DYPRRq4DSPfDeb46zXpmr1HO8976GrDW6IPrJgRLJ28g8hcyhuXDDLvzPKysx9poumNKvByb16y5FbChavbs9X6rFU0CiW/LOgb3BXKLXXxMrwhdzBi7cuKvGdVEEokOQog8relP4822HT5yS/I4UClloiQVpxl3TBX9buU2KFLHoDYssUWyiM/HXtw9HVGgbcaBRqDxQWokf3TgALKTD0Og33XlNfce5lPVz1edxT+o1GBQXhR9krsL1iV3xwPAkuQ7ffhgWz4raK3YdEjcniyttLywVke1300bg4ZdW2KHPdwzoLRXNnRyM2MeclxRCcRp2BXtnzlDnuM5iT9we1tr60kyBii5RCrO+jSIb711BaVfsLCoTVsztGh9lORddZ87hra37QEGQhZwogO896nFLOvvjGIHylX568CiG/zZT5vHcvePFKWzSILAPiucUEek4Zdu4zyqo5ezfLPP6nazM9rpemYdzYNdI+zBxUX60W9YpVFJo/vqQa8DCUgytN4IyD2ChINOY05ONOWKduUXNfr6SU0Rbq6I85/rytyaIGzW8TStxS1IkZBqEPy//VCrIZ6zYilz3tfN8Oky/Pn+piLZGkKfLlO5K30bX5Y1//K+kY+BYG/cdDhh+XlLpkueOArRTCPbtsyHrJs8pz91dchyT/vyWvG+N09r02SMyTK7LrL+4YZctlppt+vrlJ/DQkxl4yL6McchKbY/cjRnoL1XT0+FKdefRpKPSPu7LvzB39kiMohhK8XPsVDwOoOCZ+Zj1yIOYM3sqJoe2R/mh7ciox6XOnZ2O6e76fibsniJ1cHoHnyrzU+vRmx6iBJSAElACSkAJKIGrkIBXOLVxdZrr9F03292vjnMTx0+RjUMdUcsd7Srn7uPHOwQyn65qrnqPLfkj7YOcoh3FU3sHAO/zrD3+tjnPAWzXq/dm95rv+fUc381EOnGw8hoi0HbnQSIQO8A693ktc16msrzXDnvFV3y0d9RnoT5zDdRPva/B/72ocX8+y1wCzfEruL3RBVGKYhTgurQPEaGxc7s2eGBEElgsKS4iVFyaFIQYWkyx9P7hSeKoo7hDByfzLV7bNVKELcqcFF64jU7H9sGtJIyYjsWQVi3Emdg3OlyKLVnV6SulSjzFQIperOzNsOPeUWHiLqVuyryVbCzS8s62fBGtWISJOTspvHwj9Rp8f3x/PPb6WhG1OrULFmFwR5F/R2N9nhkTBk635OMTB4mDcfHW/Xju3utF2DN9MCT//R0H8PT7W7zC4rmfIjCLNbHozLSBvfGPtTuEG52uE/p2k9QAFHfZKCz+9o7hwosCoQnLprOQzVcMpHDHOfoKpS2bWxXbTZEeOdnPf1jdnP/YKFLfMaCX5L+kkMoUAG98ssc+i6kIfnzTdfjnup32vaATlveMTkcKgYEa500BlqKpEUPJjNdLAby+4dzMC8sxrTDwmmJ6oPHJKKKtVa2dx2QXHrPvEx2bdEcP69lZBMviSpeEzQ/v2VkE+DV5RdItnZ4Du1nhB3Rj8np8G4+hY5rPJef4+/e3SD7ZH980UN4H3Mb3ANNKmAJGkW1bSyoG46JmvwfLKvG1wfFSPIxj8MeBQCImxVSnoOo7J7NeUXUOdN42b0VB1OJo9n3WV6bV4D2mMMr3OotW+Yqh/Dy4Z0iCOLzJj0L7ixt2ftah9fzLRKBRQuYlbDwG2L0G0eIKfRPRDBdnrk06HCe6xcPLdA2fd7feQrBn9Ixn5iND8osex8Jn6ucPDdQXMM7TsS4pASWgBJSAElACSkAJKAEloAS+ggQaXRClMHWw7KQIY3R+3tSnG55fu0PckKwWTRddueuMCDsUsyi20cHJSvAU7kwuRoaqM0/j3YPjwWIuFL0YykuBj7lEP8ovxuHyU5JjkHk1KYheuHBRCjpRVKOIyn+vf5InuUlZSIgh62zMPcqQ+qLyk4hu1xYvPnCT9MvclmvyCvHk25vBAi8MJWbV9mMnq6TKfUOfj6CWHswUsygQUuCkoGPacdcZKTb1n492+3Vi8jjyZPGpScnd8d1x/bDpH0ekqBD5tWnVXNyuPI4uwmvdLkRejxE6m7qr2fsW8mnWpKkU1Fm/57CMYeZE5lZ/QSKqmX7Mfn+vFK7ZOBaFPd/GwkZT+nXHu4/cimU5B7Fq9yHEtg8RFs2aNREh1fcc5zqFUz5j5MhcqeT11G3DJIycQpojet15mtcy7zOFt3PVlxYyz0JfDN9nmgae//bW/W5R1RKsf/LGOtC9yvQL/9q0S1yrv7x1mDy/Jv8si4Yldbbq9R07edqvs5Fi/R0De8kYLELG9w/Z942OEJc1uf504iAcPF6Jf7kd1OcvXsT/3TIYdNLOW71NhE/mZr1/WB8R/cmLz85nbRRB6RSmEE+Ojdk25xdLrl4K90zDQAHa6Uqm6PvtMcmSe5jjkunPF22UwmyNOQ/tq/EIfKaQebu4EPNfOt2i7vm5c23SBTknIx0P0j16tYTR29cOwFXoDo9PwdIUyyXrcc420r1iGH4jdaXdKAEloASUgBJQAkpACSgBJaAEvgwEPEpdI82Wwh4L+ozsHY1/rN2OmaOS8crmXCxYv1PCvynWsYo0Rbxnl3+KN7P2SjEc5iw8e/6CuOfaBwe5Cy4VieOzf9eOUphp6fYCccV9c3gfnD5bLWHtrLzdrnUrcedxf1Roa8R1aCcV6gd0jcQNiV0ljJsi6Qc5B0RApQOUuR8pajFcnkIpq7cXlFXi7kHxIjKxWjtdjBRLKSpSoG1oyysuF0GLjkk69JibkULP9/+zCiw+1DU8BPPX7hButY1BMZDh6RP6dMMtyd0lNQHFQboFWzX33EoeR3E4v7RCKp379sn5OBvdhO9k78db6VPAgj50qV7ERYzoHS2H0Y0ZXItz09kXc0ySKwVof+5HHksR7/YBvaTiPKvOO5sRDp3bnMsUkenmXbo9HyyuxJyrdFO2b2OJtlXn6r5PFKOZj5MioVOUdo7jb5nHUoAd1TtG7h/TNTgbRfprf/GSc5M8ZxQ4WT2douWMoYl2oSBWk6fYbhrFZBYWe/6+G8SVzDQNs15bY7s6f/PuR/Is9+jQTlyUFPZNY8j+/2fvXsCrLO+83/88AAGO9bRwAAAgAElEQVQEIUAAmSCIYIMEhWJLojODikCxpmW0GXVmb2ScV6bFw8yo7VRtQ3qwrwfemRZTN+5pkT0zyBulvMbRAkZIW2VBiYkmSCoBRNMYCBBBBTlo2df/ftaz1rMOOUJwJXzXdTHrOd7P/XwW5br8zf++b6satqH1NuetVVuPyRigCwf1c5c0fvSJO+Zf39FvmwrD/ndqH6vAPpUfr8r7Y1eZbfOz3nbleLc42xWjhyrnouGaM+li979X/5kW2Nu0E7/e8m4kmPbP8f15C1Rp1v1tq2JU3JD3yDDvw/W6f8HyVoeGuypIV0XajeYWDS6sFPkpk5u6ytHINW3dWKdJC9bJ5hM9fJM3NYqF16c8aG1rd7gOAQQQQAABBBBAAAEEEDjNAtEU7RQ92EKm/9r0B1fZaUPEbRjuBQP6uuHDtiiOhUKLX3nDfV96QbpsKPpTv9viAlALdJ5Y96YLm2wovQ2NtvDFAkMbFr7mrV0uQHr/4McaPfh81ez+wC1SZJWiu/Z9qCH90jTz0lEu1LNA0CpMbaX27z8fcsOxraLNVra3IM36ZQHUD7+Wo+ff2KFVFTv0L1+Z4qoObbjuJ8c+c/MUjhrcX/cW//akAhebt9FWirdV0C2stKHA9rGKV1sQqj0fm1N0ZcV2F9w+ces09x7nnm2rnnuVmdaWDTO2kNdCaKsi9D9Nh7wFcX6/K3F+TZtf0gLqH349R1+ZMMq/xX3bMOU+Pdr2V8WmQrCFjCyotPukxHlHrcr3pidfdItLTR6Z4SoY7UHW77YEz8EFtnZ/eFgbtr+vGZde6EJRC/5a+1ilp/09tHDPfo/2fEre3OHsxw0d4H6/1u61KlALQf9i3AgXvvq/kwXj9vsEP1Z5+qOv58jm/Pz2c79zVabBIe42LP/aRStlc8bOzh6VUKFp/4+Iv/33NfqP22fq/plfDDbt5p+1+T9P9mNTINg7DevfR/sPtW7d3ufZ30GrsjUns7B/T7y/R4ktWUXw3NwsLX3tLVXXRxetSrySI11JoPlh3i28xfrwMPoWLjlzTnlhZ1vet2Nhalta5hoEEEAAAQQQQAABBBBAILUFzulxxeyFp7qLVumVM2a4Wzzo2fJtuuGyi1zQaEGKBYM23NYWBrKqTauq27nvoKZdkukWkbFA7dM/nXBDwb84KkObdu5x1Yo2fNYWFbKw6MAnx9zw+qH9+mjPR5+47eN/8oJTC1BsaL5VGtriRbZCvYWuNlTfKvus8nP5prfdEPxF+X/u5oS8/aoJbtX3h1aFXH/+ecZkt+DSgqsvc8NxbeGak/3Y/I3WHwsvn95Q41a970ib9n62CI4tUGXzs9q0AEc+/Uz/sbEmUm1oIZ9NP/Dc69tj5mC0APDmL12ix9e8Hrk22Af7LcrerncLXVnbZ4WHvJulVdRa9W9rH/vtLNS0VcKLN2+LTFMQf9/ejz/RKzV1bvqDEQPPcxWPFlj/bN2b7bKxqk2rsv3a5WNcEN+WPlql7tyc8W5+02WhmnaFohbamr9N8RDauVuBWQ/iX9HtW7Xsqsodrlpz4p8Ndu9pfS57+49a9HJFzD1WLWr9sYrqdeHFtGIusNGzxz7V6+82asXmbUkXjrI5cvun9XQVlf6UBdbnwhc2astJzIPr98P6bguk2aJZP3vlDTd9gX/uVHxbMD926EA3rYD13yrBt+896P53uWbru27e3y31+/T7d/a4vz+vbn/fVZ4Hg+NT0Q/aQAABBBBAAAEEEEAAgdQXePD6L6V+J+khAikucPz4qZ0OLxVf93evvJLQrU4JRO0pBw4fcfNcWmhkq7R/cOiIVr/1rltEqHj+9S7MS+/b2wVDVtVnq9Pb6vI2xNcCTBvubQHirAmjXEC2/u0/yoYF28JBjR9+4qrzLPyxqrcPDh9xC7xYGGbXDD6vt6sotTDKFvuxEHHG+JEu6CtaX+WqTi8ZNkCffnZC/1dOlgtNbUVvC2MG9u2l2RNGuTlFvz3ri/rhf29q02IzCbJxB2yI/H9XvaNny7dHFhOKu6TNu4eOfeqqA786cbS75yydpZe3vhdZVMhCOgsJ46sfLXC0Ydhma8FWso+Z2hyn5pH9Z4PdPKClNe/pF797q81VstsbD7r5Wes/+LjZQNSebZWyv6rYoabDR1yAavf9r7iQMFkf44/Zb27Vk1Z5ar95ax8L123xLJsi4X9vfrtN9wTbPPDJUW15f3+rYah/j/XJ5ku159rw7z0ffqJ5T69NGkrbPf7iWP797fm239WCbZtT1l+8yaZjWLz+zWZ/8/a0b9dmjxisLwxP1/9aW5FQpdretuKvt/+tvrq93v07cfbZZ2vuL9fo4Zc26z82/sH9Hbd5Y83S/k7aHL8WiBKGxiuyjwACCCCAAAIIIIDAmSFAIHpm/M68ZecKnKmBaNvGQXfA3hYAqnxvr1us51v/tV5/f9WlrqLN5ki0Ci8LKi3EsyHaFnLYivP/z2+q9a2rJ+p//PkEFZdv07++XNmBJ8sFg8+9XuvutWpAW/Xc5lP815cr3HB8q6785rSJbrj6Xz/1kn70tRwt3bDVhbPf++qX9MCq17Qo/y9cEGqVfKfqYwGgP1z+ZNu0KldbfOafr5vs5qS0Ksu2fKxitrWPBXL/uOK3rgrPFu95sqyq2flAk7VloZZVRbblY9WnFlLbkOdxGQM6HNrZcPG2fmzI/N6Pj8gC2/jQuK1ttPc6m7f0wf+zwU3hYHO0WnjbWR+rIi18YZMuHOTNMfqjF3/f7tC3pb5t33vAheo2fL4zPlYp+/WiF1zQeTLhcGf0jTYRQAABBBBAAAEEEEAAAQQQQKDrC3RahagN07UqxbuvnaS393ygXfs/chWfT/6mSs/8fpurjiu5M88FK7bgjFWS2urnVt1mcwZ+Z9YUvdf0UdJVuNvKbqvR//DruW51bRuGbPOR2mItI9P762+mfkG5Yy7Q069tla3kXdPwgb7xxbEuMLVFmv7hLyfqtl+udauKt/V5p/M6N3R+Z4NbTOqqiy/Q1oYmN5T7VPXB2reqS3N7e/eBNleHdvT5FtRWvLe3o7e36z77u3nJsIHasLPBVSO36+aTuNiqN61K2oa8t17HehIPklzQa4sNrarcro+OnNrydxuSb8PZX/lD3cl1soW7rQo6uMJ8C5dyCgEEEEAAAQQQQAABBM5QASpEz9Afntc+pQJnaoVopwWi9uvYXKLnnuOFm8t//7ZmZ492FZI79h7Uv/71X7o5Kd/d/6EeWLVBj9x4pSZcMFiV7zW6EDK0s0F/8+UvaNLIIep57jk6cPhomwISqwj90uhh+vrlF2n8BYPcsF4LC20+zGHn99HS22bIht9b8Jo7ZrimXjTcbdtcnDa/5ktbdunf516nFb/f5qpYT+nfsk5ozCz//dUtrpqzLcPF29sFq+C0cLS7fRoOfqxd+z6SDX8/nR+rSD1dmvYsm9O1Mz4WYNuCVnwQQAABBBBAAAEEEEAAgc9LgED085Lnud1JgEC0k37N2j0HdOMXL9aUC4fq7hVl+rurLlVox/v66JNj+tqkMfrHFb/RPddO0oQRg10F6Rt1e11lqA37/d32etn9Fmza0O1rszJ1lqRPjn8mG4JsH1tpenj/vsq9+AJ9e9YUNyeorUL+YtU7bp5BmzfzoiHn69n5s3XOOWfr+Td36t/++i9cZagtzGLzhr5R16h/um6y7nv2t/rxnFxdMOA8/cN/vHLKK+s6idiFXp0RhnZWf1OhXVv46XSHoanw3qeiDzbtg8372zlR66noIW0ggAACCCCAAAIIIIDAmSBAIHom/Mq8Y2cLnKmB6Fm9v/VEp+caNnT9P/9+ln67rd6tBD7/L7L1yOpyt0K1LZp0z7WXuxXnV1ZsdytHf++rX9aat97Vv5VWxlQn2oJLtqCLrSJvq83bsF2rXrSh9g0HD8nC1OAcmeOGDtDYjAG6dMQgfXXiRep5ztlulfte557jFvGxgHZIvz76/le/pP/c+AflXT5GX5lwoeYtfVk2ByofBBBAAAEEEEAAAQQQQAABBBBITYHDRQtSs2P0CoEuJHD4cPcf/fnj73434RfptEWVgk+yBXO++6vX9F9/P0uHjx3Xv/zqNf3kr67UPSvK9GbdXjc03YLRH7+4WX8z9RKd37unrrx4uGr3fKBxwwZq6Wtb3erxFnYGA8/gM4LbWcPT9e2ZX9TAvmmy+UnnLl2rOZMu1uot7+qbfzlR+Ute0vNv7HTD+Qu++mX98MVN+sYXx2n+X0zQN/9zHWFoEJNtBBBAAAEEEEAAAQQQQAABBBBAAAEEupHAaQlEzcvCyH/637/VQ1/9kj797IT+/Xdb9D//6ir97/JteuHNnfr1ll265gt/JlsB3s07uvI1FdzwZdlq6o9/4881buhA3bV8vSw4ra7fp/+uekdfmTBK56X10PNv7JAtlPPDr+VoTMb5+v821Ojrk8bI5r/s27OHJo4YrB/+9ya3Ivvv39mtY5995uYZvemLF2tZqEZzc8Zrbu543f3Mb2RznfJBAAEEEEAAAQQQQAABBBBAAAEEEEAAge4pcNoCURvabqu5Hzp2XMvmzdDgfr01/z9e0c//5mpV/3Gflvx2i1tdfvzwQW5V+iH9emv04PO1edduTb1omJsT1OZ8/NbVE922rYD+L1+ZogsG9HVVoxZ0fmF4uq6+5M/0P39d7ipPbXElm2vUgs+Z//Z/9FL1Lp11ltxiTdd+IVPf+q/1+v4NX9Zd11ymbz/3qn752lvd81fmrRBAAAEEEEAAAQQQQAABBBBAAAEEEEDACZy2QNT3fu71Wh0+etwNmV9/3436/vMbNahvmh6ek6uXa97Tlx9e4VaT/x9/PkG/qtjuVqK3IfBWBXrJ0IFq/PCw+vbq4YbQ2+JJf/zgY23b/YFr3hZYOnL8U12eOUSPrXld/3fueNW836TfbPujepxztqaMGqqvXX6Rynft0f/7uy1a+c3rNWbI+Zr7y7VaVbnD7yLfCCCAAAIIIIAAAggggAACCCCQ4gJ9FhSleA/pHgIIpILAPyVJP5Mc6tyunjghvVi9S2/vOaDn/uF6rbjjK25+0X8trXQryd9yxSUqKAnpyd9UyVZO75/WU5/+6U+qP3BI12aNdIsvDT6vtws97duqQDPTz9OB+qOylen/a9Mf3Gr1/1z8W1W816g9H36iof1765Ebr1Lvnueq4PmQrsnK1HPfvF4HDh/VN5a8pKo/7uvcl6Z1BBBAAAEEEEAAAQQQQAABBBBAAAEEEEgJgdOyynxzb3perx664y+y9c/XTdK2PQf0i1ff0tb397uQ0+YCrWv6yIWn7+3/yIWitlp906Gjsu8NOxr0938+Qcc/+8zdZ2HoRUPO1x8/+EjnnHW2bMj99dmjdPHQgdq176C7fmR6P9kK99l/Nlg/faVSv3z1Le37+Ehz3eM4AggggAACCCCAAAIIIIAAAggggAACCHRhgX86d1tC7z/XQNTvTWZ6Py3522vckHYLRAtf2OSqNq36c25ultJ6nOuGvZfvatQ7+w7q+Gd/0md/+pOs2tTmBD3n7LPd/KMXDuqnCSMG6brxF7oh8ktfe0uv1r6v8RcMcgs0XfZng1VZt1f/uOI32trQ5D+ebwQQQAABBBBAAAEEEEAAAQQQQAABBBDohgJJA9ETJyxW5IMAAqki0NDQoN69B6ZKd+gHAggggAACCCCAAAIIIIAAAggg0GUFHiv4TkLfz044wgEEEEAAAQQQQAABBBBAAAEEEEAAAQQQQKCbChCIdtMfltdCAAEEEEAAAQQQQAABBBBAAAEEEEAAgUQBAtFEE44ggAACCCCAAAIIIIAAAggggAACCCCAQDcVIBDtpj8sr4UAAggggAACCCCAAAIIIIAAAggggAACiQIEookmHEEAAQQQQAABBBBAAAEEEEAAAQQQQACBbipAINpNf1heCwEEEEAAAQQQQAABBBBAAAEEEEAAAQQSBQhEE004ggACCCCAAAIIIIAAAggggAACCCCAAALdVIBAtJv+sLwWAggggAACCCCAAAIIIIAAAggggAACCCQKEIgmmnAEAQQQQAABBBBAAAEEEEAAAQQQQAABBLqpAIFoN/1heS0EEDiTBQ5q8/qQ1u08kw14dwQQQAABBBBAAAEEEEAAAQSSC5yb/DBHEUCgywg0vaRvPyL9yyOzlR7T6f1a/Z2vafvcV3Xn+OiJptX36sZHN0UPtHHrim8/r0dnDWrj1afgMnuvm17RNc8t0qzYF4tr/C09cc18rYw5+g0VrbtH42UGD0vfaa2NmJslWZulusa1EX8uur+16F69d0szbbv+1+q2VtqItnYqt87XFReepxXvbtMHF43TwGaa/uDNcq3ZfVwZY3N0zUXNXOQf3lmtFe/20syrm2/PvzTpd9M2vbB5vw75J88fqZunjpBUr3Vr3lOjf9x9n6cvz8zWaFmwWytdNkVXNPN34J2NIW3pPV43XHa+u9P2Nx2MaSxxp+egmPcwh1c1NtJG8Ib49oPn2EYAAQQQQAABBBBAAAEEEOiaAgSiXfN3o9cIRAXSZ+u2kVfpxmtqwyGgnfLC0HVXP69HA2GonUmftUjrZ0Vvj2xt/amuXjZWKxOC1cgV7dqo3/GW9h07TyOzLmw2kGupwabfv6LNN/6dHm0mCIu998v6TiQ49cJMd37rf+qRzZukm67SIzE3BK+POdGOnf0advW1evqme6XnFmnkM1dpQWwq69rafM2zMW22N1hul6OFlrUfB573sdasCbn9vsPG6yrVugDUv8CO3TyzmSDRQsMLj2pNM+1JPTTmimhQ2WoQae3NzGnm70KwLQtIm7wu7nxPO44dlzaHtMPvtPuOXj966ki9s2arVnziBayjp+ZodMy1Fqpu1e70aGgac1rSwMvGatj6rVqxPjYode+kkZqZGX8H+wgggAACCCCAAAIIIIAAAl1ZgEC0K/969P2MFUhe5fmsFsSFb9r8NV39aIDpxiVav+DSwAF/c79WL3tWV1z9fFyVqX++vd8HdfSYpJ49mwnAkrTnKiof1uaYU5t0dZKQUUoWaFoQ+ktd/NzfhVuwd5KK1r2q2EzYu85/THJL7+zKeE9J0UBzkNLHz9ajT9Tq6mfe0voFr2r9Ar9VSaekQrSdjhdla+ZHcdWO4crOq6yC8k3JQlC/mjLQW0WDRK9iUxeO08CLpJv9ytGYClG7piF4e+B+/7AXRH50YWL1qQWN72TEH/fa7HfF8HADB7X5XenLM+MDzvhnj9A1M+WqTNftHNF6pavfPftOCJD3RwLk6GXvaU34L2WbKmmjN7KFAAIIIIAAAggggAACCCCQogIEoin6w9AtBFoSaK7K08K9/6kH2jC03asgfSQ2fVRCgOo64Q8/b6lHcecOHtChP0lnn9sn7kRru215Vmyg2WyLVh06crpWrr5XV+/4u2aC4PDdCUGxV2UaP2R+a9FVejr+gePv0XpLXJMGulJshWhb3i/wgA44DrxsiiZsDOmFN8frhn7vaUWthYreMPcPAk0n37QQ8z0dstD0Ii8YjR3KHq04tfsbrXLTH35uQ+LflK6KDKk/X1dcNkgvbC7X5gHRSlIbnr7p4HkaM87GtXvVqUn7YtWhvdN18ZvlWvHJ8PDw+qRXSrJQ1Ibfd+Dj9z9yq713k0a7Ifv+wXC46+/yjQACCCCAAAIIIIAAAggg0KUFCES79M9H589sgWZCTcVVhTqk5EHcjU/Ezi+a4Bmuckw43tqBw5/qTzpb/Qa0EHi11sZJnX9WC+6Ubnzib/X7ZZt049xFJ9VaspstHPWGyPvVqrP16LrZ0UtPRYVouxy90G6HVeba5+BWrdjtbW5aE9Imnacxw6RDu6PHvbNWyWtDxYdqe8zQ8vNjQ8YkFaL9AkPmlT5OE3qHtGZjfTS8TB+nq4aVa822el1h84XurNaa3b3C84NGnp5k42NtqpUyxo7U9nePK+PCZGFn7Ps2V/mapPHYQ8eSVYVKjc4s9tKM2F32EEAAAQQQQAABBBBAAAEEuqgAgWgX/eHoNgK+wKkLNf0h580sEuQ/sA3fHxxz4+XVq915aJJh/0mf92V9J+lx/2A4ALZQUg/oX8a38m4r5ycdmp98yLz3jPFuiLxfrWrf8Qs7edfFVojamPsH2jxPa/scz9cVV+foCp8gJsD0Dlp15m5/yHz8+Z3VcmGqH5haSNrKHKL9/GeFv0dPHa9967cqOnS9XpW7pTFXWKDpD4G3xZJa+4QXVbKq03cH6SpXrdqgmABW0fd1Cx+11mRz56kQbU6G4wgggAACCCCAAAIIIIBAtxXosoFoY6M3kDMjg5qdbvu3kxdrk8DKO6+KW2E92W3f0G3JDnfKsYP64LAbL6/2DpiXkleyxnbTDyFjj3p7IzUyXdoePmULM+nqB9y8qBdfsUnbrWIy2SJNJzNk3j3rUt257lVdY0PqxzyfdMoCN9y+mXPJ3sQCxI47Jm+xxaMXZcfNFyop4Vhrq8x7IWXy59i57OSnIkd7aXC69FF4/4O6D6X0sW4e2n49j+ujA838fpH72UAAAQQQQAABBBBAAAEEEECgdYGUCkTLy8u1fbsXZVx88cWaMmVK0jfYsmWLfv3rX7tzX/nKVzRhwoSk13EQgTNB4NRViJqWFyienNthHbc89LwBbV9Q6eQe6N29+129F9POW1r+qHTNc4Pc0S9d/WU9sv4t3Rm7wlLMHadiZ/OjyaYs8Fq+4tvteUL7Ha0CdM3u44GHROf8tCHlEz45LvUOnA5sunvDc3V+8NFRqXe6ZPN3NtOe3eoPU29thXk312jgWZHN821l+PDegUM6FDlhG1516bArvDLji9N7aE1jveQv8hRz7UnsMGT+JPC4FQEEEEAAAQQQQAABBBDomgIpFYhaGFpXV+ck7TtZIBoMQ+1CPxglFO2afwHp9ckLnLIK0a2lWnnFWN16sl06eEzeAvPtHi8vqSND5q06c5Fb1GidntXTq/9Wj667R9r6Uy3QJummq/SI/05XXKsmXXiKgl+/0djv6Cr0sceTLsgUe0nsXgccbUGlmy8LNxM/JF7SOxulvv2S/y4DM/ur7+YmvaPztK/Jm7dz4EUjWmzP73B0hXr/SHgF93ePqq/7y3BcfZOsNu9f7RZEsuHx+lhb3hypG2yBpJ3V2qTj3sJN/oU9D+kD9ZXkVZL6h2O+d27T5gHjdEWySuCYC8M7DJlPpsIxBBBAAAEEEEAAAQQQQKBbC6RUIHrNNdeotrbWhaIWiNqfzMzMyA9w9OhRHTx4ULm5uZFjtmHH7FyvXr1ijrODwJkgcGoqRPdr9bJnpc3Sjde8ou881/F5RD84cNgtqNSj/ePldTJD5m14/Mgnlkh3fk1PjLTFou7RegtGIx9vqP3vt14bV0kqqQNziEaajds4VRWiHXMMLzTUe6RudrOJHFXl+pDkwsiD2vdJD/UbENdhf9cWRTo/pC0b35OOnacJbVhlXuqhMcGFlcJtuYpRjdTNV0vr1jSo32U5GrwtpBc+Gq8bLkseyNrw+L5jR0q1W7WuX46uCQ7Xd+3a6u8N2r5TcZWk/gtIfoVsxtg2Dq1PeEa0rditlqYCiL2SPQQQQAABBBBAAAEEEEAAgdQXSKlA1OYDtT9WBWph6IoVK9osuGHDBnetDbWfM2dOm+/jQgTOTIFBmvXIq+FXD69Wrwe0ct1spW/9qa52VZXe6umPrmuf0OFP3Xh5DUyee7WvsTZfbcPjR+qadZdq/HMP6Ns33avVCaFusJI0ruGTnkN0v1YXbXKNnqoK0fY7BsJQt6J7k6uknHT1SG1fX67NH/XSDvXXzBYqJ0dPHal31rynQ8PGa7TO12ir1PQ/SSpO/VPed3TV94yxOeH5SOsjl1gV6QAbgr/meGSofeSkGx7fS6MvG6HRAw7phc3l2jxgSlyV5whv1XtXSRq90986tHur1sgWY5rShkWbrFo2pE0H/bsTv5OtMu+ucsP8Ay6Jt3IEAQQQQAABBBBAAAEEEEAgxQVSKhD1rVgoyZfgG4HWBTo+ZD4chG6WLMRbP8uba1N+ZaWt0B4IRme1EKRFe3lQR73x8h2cP7QjQ+btPeZLT7wqNz1o+mw9+kStrn7mLc1acGm0a+EtqyTdfMW1+pfwfvqsRVqfcFXyA7ay/KMJpzbpkZsedlW1I595OOFsxw50xDG66nrsM+34WG1ev1UZF2a3+Lu8s/E9ueXq3ErzcdWfLVRT+uFiNAiN7YG/5w/pt0pOC0blwsXztHn9e9LYHC/ITB+nG8ZWa8W2el1hwW7cxypJD/Xsr2ihq1W+SkoY+h53Y9xu0mH+7hqrRG3S6JnZbQpW45plFwEEEEAAAQQQQAABBBBAoAsIdLtAdOxYGyvZkU+1Hps8T8sl5S5craJRyzRp7QxV3rZLC2YUSnYsb3BMw/tK7tJ12+5Q5X2xKydXPT5FS8YlXi9FnxFp6Nal7v7m2opcZxv7XtCCGds0v+JeTXQnrL2ndMnaxYrrWsxtkR13/1rNbOv1kRvZSGWB9g6Zt7ksF6y0N7IK0Fe1vrmg04LFdbPd3JwWjG5/woahtyZxvi7KOpnS0PavMr+16Gtad/XzejTYNwt1/X0X7D5sswGEP/bes5MuNu9f0eZvN+/qA1r5iNfe1rgbm1bfqxsf9SpHPe9w6Bx3XeLuSThaJWftx67JvsNGegHozve0w4bRt7AgUWSYu18Vau1sDmlHYudij7ggMkc3xx5tcc8PRu0ie+7u9PG6Idi3YPhqFaGb9weGyVtQOy4a7Dbt0W4N0syrg8fi7zlPX25mqH6LHeUkAggggAACCCCAAAIIIIBAtxQ468SJEydS8c1suLwNm2/v5+677277XKJVizTptmfCj8hRYTAotHMWiIbDThdYrpmhl4tukBeL7lPJgll6e3657vfSyXA7FlKu1cxIaBl8g7hzkYqMcfsAACAASURBVGcoEsYGr5b8PoWDz6dnaM1tgUA0cn9sIBvbRnTPgtq58gLY6FG2Uk2goaFBvXsPTLVu0R8EEEAAAQQQQAABBBBAAAEEEECgywk8VvCdhD6nZIWo9bJ///4JnW3tgM0f2q6FlSbeq8qKe630UiULCmObv2Ccct/ZpX3KdgHo4LzFqswLX+IqLQvlZi0NTXFVpdItWlZxry4oeUrLFdLyyX7Qavf4wWb4fgsyl4zTy/O9/arH52nXwtWqjCnzDPRp3y7t0ijNvCB8v/vap5Ilz0ihZzTJylrjPrc+Xa77L7CK0nA/I+fnJb3eO+29Q0y+G7mPDQQQQAABBBBAAAEEEEAAAQQQQAABBLq+QMoGojaP6FtvvdUu4SlTprTjeq/CsyAUuGXGFBUEdm3zuslxQWlOgV62Q/YdqRb1Kj9tSHvBwlFaVrE4PKTdWggEm3Ftu93l8zTXhakNemzysuSVpe9v0wY9ow0zvAY2TJaWrR2nNaOXqrJouBfmFhZIBYWS+56lt+3SwTeoqOIGd1Pzw/i9Nvm/CCCAAAIIIIAAAggggAACCCCAAAIInAkCKRuIDh061PlnZmbK/rT2Of/889t0XbSdwcorKpdX9BkOLQuDc3HGDW+P3ujm8gzuetu7tKTgGTfXaLsqLMNziKpqkebeOkP3JzasqrXPePOa5oYic4jq8bs087bFsnlJ3w6N0szBDVrjvqVdytElwWrSfS9oyfJbNL/CnwO1hXdL8nwOIYAAAggggAACCCCAAAIIIIAAAggg0F0EUjYQDYagV1555efvbcPkC6TCSFVofJdGaX7RYk204fCPR+celRr0dki6JP7yuH0LPW+dca+ilZz+Bfu0650czbzNDzMlF57qDlXaoaq1Wm5B6r5dWpIzTpaD7vJvDX9XPe0tCtWuoDauDXYRQAABBBBAAAEEEEAAAQQQQAABBBDoDgIpG4ga7pAhQ9zCSo899lir1rm5uep4cGqhZUjLI0Pmbc7PAl2Ss0u79kkT5c3FOerp8vCCSpJChXHD6W/RTOvlxHv18q67NGlBcAGmURoVyDPdy4wepcHaFn6vaq1Zfotm3iddsCtHG7Y1SBoePmeVrFYJ6kbfu7hzyRKpsNBbSMkPUvdteEobRt+hwQkBrLUtbdAsTVoYbjL8FTvPKfOHxuqwhwACCCCAAAIIIIAAAggggAACCCDQHQVSOhCdPXu21q1b1yZ3GzLf3o9bdT2yIFHcwkdWfDk6pLnhkNQtUhQssUw2h2i4A7YA08u6SwUlOSryF2JqoXP7Sp7SroUF3ryjuTOUu8YWc/IDUe9Gt8r9QpvwNEeF/tB+G2b/ToFenrhPG5aEdOt8bwi9FAxgs3V/RXncUHyGzLfwc3AKAQQQQAABBBBAAAEEEEAAAQQQQKAbC6R0IGohp79qvFV/2kJLwc+WLVtkf0aOHKkJEyYET7Vpe+J95aq8zy5taeGjQOWkvzp83DpLyR5moWiRO2HVnv7HwslsNyxey5/RYzPs+fbskDaEghWcOdqwL8e/yV0/V0tVuXaGm0PUVZvaEP7bdqlw7b0aXLVIBbJg1F7FVqTngwACCCCAAAIIIIAAAggggAACCCCAAALJBFI6EC0vL9f27dsj/Z4zZ05k2zZ+/etfu/26ujpdfPHFCYFpzMXt2bHg87ZnpJwc5So8bH6wZY27pNEzNLg9kWN8QBle4GhZxVztWjBFC2auVlFkcSfrpAWks/T2+w1SeO5RF9y6U37UuU8lBWs1c+1i5dlwfj8YjXvH2ArYuJOSYofMe+dzF65WUV78+P7EezmCAAIIIIAAAggggAACCCCAAAIIIIBAVxRI6UDUrw412OC2D92zZ08dO3bM7SY771/X9m8vjHTVlhXh+UItHJ2xSKMq7pW2hZQ7rsBbtqi5OUTjH/b+Nm3IGSevqLRaj80olM1FasWcE4tWSwsKVZIbXN3e5gwtdyvZL5CtHh/foO2H5xV1wa1ViQbuDzxvcKQCNr4NhszHi7CPAAIIIIAAAggggAACCCCAAAIIIHBmCKR0IDplyhSlpaXpyJEjys72FhEK/iy33HKLamtr3ZD5jswhKht2PqNQG6xRmxN08GANjqnW9BZJqnx6kSZNniLJhs9bqWj4+siK817A6PUtHKradJ/hj80/6haEf3ye9HS57o/MRRpYMClcGVoQuM+qNSOX+o35327IvLSsYrEm2vbk8HvYHKM2jN6/jm8EEEAAAQQQQAABBBBAAAEEEEAAAQQQiAicdeLEiRORPTYQQOBzF2hoaFDv3gM/937QAQQQQAABBBBAAAEEEEAAAQQQQKCrCzxW8J2EV0jpCtGE3nIAAQScwIABaUgggAACCCCAAAIIIIAAAggggAACCHRA4OwO3MMtCCCAAAIIIIAAAggggAACCCCAAAIIIIBAlxQgEO2SPxudRgABBBBAAAEEEEAAAQQQQAABBBBAAIGOCBCIdkSNexBAAAEEEEAAAQQQQAABBBBAAAEEEECgSwoQiHbJn41OI4AAAggggAACCCCAAAIIIIAAAggggEBHBAhEO6LGPQgggAACCCCAAAIIIIAAAggggAACCCDQJQUIRLvkz0anEUAAAQQQQAABBBBAAAEEEEAAAQQQQKAjAgSiHVHjHgQQQAABBBBAAAEEEEAAAQQQQAABBBDokgIEol3yZ6PTCCCAAAIIIIAAAggggAACCCCAAAIIINARAQLRjqhxDwIIIIAAAggggAACCCCAAAIIIIAAAgh0SQEC0S75s9FpBBBAAAEEEEAAAQQQQAABBBBAAAEEEOiIAIFoR9S4BwEEEEAAAQQQQAABBBBAAAEEEEAAAQS6pACBaJf82eg0AggggAACCCCAAAIIIIAAAggggAACCHREgEC0I2rcgwACCCCAAAIIIIAAAggggAACCCCAAAJdUoBAtEv+bHQaAQQQQAABBBBAAAEEEEAAAQQQQAABBDoiQCDaETXuQQABBBBAAAEEEEAAAQQQQAABBBBAAIEuKUAg2iV/NjqNAAIIIIAAAggggAACCCCAAAIIIIAAAh0RIBDtiBr3IIAAAggggAACCCCAAAIIIIAAAggggECXFCAQ7ZI/G51GAAEEEEAAAQQQQAABBBBAAAEEEEAAgY4IEIh2RI17EEAAAQQQQAABBBBAAAEEEEAAAQQQQKBLChCIdsmfjU4jgAACCCCAAAIIIIAAAggggAACCCCAQEcECEQ7osY9CCCAAAIIIIAAAggggAACCCCAAAIIINAlBQhEu+TPRqcRQAABBBBAAAEEEEAAAQQQQAABBBBAoCMCBKIdUeMeBBBAAAEEEEAAAQQQQAABBBBAAAEEEOiSAgSiXfJno9MIIIAAAggggAACCCCAAAIIIIAAAggg0BEBAtGOqHEPAggggAACCCCAAAIIIIAAAggggAACCHRJAQLRLvmz0WkEEEAAAQQQQAABBBBAAAEEEEAAAQQQ6IgAgWhH1LgHAQQQQAABBBBAAAEEEEAAAQQQQAABBLqkAIFol/zZ6DQCCCCAAAIIIIAAAggggAACCCCAAAIIdESAQLQjatyDAAIIIIAAAggggAACCCCAAAIIIIAAAl1S4Nwu2Ws6jQACCKSYwKeffqYPPz6sjw8d0fHjn6ZY7+gOAgicqQI9epyr8/qmqf95fXTuueecqQy8NwIIIIAAAggggAACMQIEojEc7CCAAALtF7AwdPfeD9QnrZeGDRmgnj17tL8R7kAAAQQ6QeDYsePu/1Fj/0YNGzKQULQTjGkSAQQQQAABBBBAoOsJMGS+6/1m9BgBBFJMwCpDLQxNH9iPMDTFfhu6g8CZLmD/Dxr7t6lP71768KPDZzoH748AAggggAACCCCAgBMgEOUvAgIIIHCSAjZM3oak8kEAAQRSVeC8Pmn6+PCRVO0e/UIAAQQQQAABBBBA4LQKEIieVm4ehgAC3VHA5gxlmHx3/GV5JwS6j4D9G8X8xt3n9+RNEEAAAQQQQAABBE5OgED05Py4GwEEEEAAAQQQQAABBBBAAAEEEEAAAQS6kACBaBf6segqAggggAACCCCAAAIIIIAAAggggAACCJycQMoGokePHtWyZctUW1vb7BvaObvGruWDAAIIIIAAAggggAACCCCAAAIIIIAAAgi0JnBuaxec7vN1dXWRRzY2Nsr+ZGRk6MMPP4wct43+/fu7c/41/snMzEx/k28EEEAAAQQQQAABBBBAAAEEEEAAAQQQQCBGIKUC0S1btujXv/616+DcuXMjHX399ddlf4KfL37xi+rVq5c7ZN9WKWqfr3zlK5owYULwUrYRQAABBBBAAAEEEEAAAQQQQAABBBBAAAEnkFJD5g8ePBj5WWwY/Ne//nUXbiYbNm/HLPi0a4L3BbcjjbGBAAIIIIAAAggggAACCCCAAAIIIIAAAghISqkK0eAvsmLFCtnwdxsSn2yOUBtCb1WhNpw+OMw+2AbbCCCAAAIIIIAAAggggAACCCCAAAIIIIBAUCBlA1HrZGtBpwWlrV0TfFm2EUAAAQQQQAABBBBAAAEEEEAAAQQQQODMFkipIfOp8lNUPT5FkybfpZJ9rffIXbvgBcVcWrVIkyZbG9E/C1xj+1SyINhutR4LXBO8PrId03b8/YH+2TNjrg2cYxMBBBBAAAEEEEAAAQQQQAABBBBAAAEEnEBKB6K2knxubm6Lf+yaU/exwHGK5r5ToJefHqWCGcHwMvqUfSV3RcLOucslhQp1XSTYXKQqu/TWpaqsKFdlxWoV5kijRg2WNFh5hTO0ZsYUPeYuytb97hq7zvvz8sKcwL3lqiy6QXan94m/P3zYwtAl4/RyzLX+PXwjkIICFT/XvNvn67sv7Zb0hn52+3zNu/3nqnBdDe8/uFoNCV33r/2+XmyQGl76vmvnZ96NUsNqfff2+YrsJ9wvKfzs6POSXXS6jzUqVFKqmqSPtXPFKk1+UpKdL1GoMcnNNaUqLm7pXrvHa78kaQNJ2gwfqiktlndPYv/sXLP9bQyppCQkv7vRdryGbb+42ZvtmhqVFvvPbr5/7kprK/As/+rWnyG5a4qj9zeGSlrpl9863wgggAACCCCAAAIIIIAAAqkukNJD5g1v6NChkdXk4zFtyLytTH9KPhYq3vaMcheuVmWeF0FWrn1BC2ZM0ZqFq1UUPmbPGpy3WC/rLl237Q5V3pftPX6fXbtN8yvu1cSqRZEu7SspVMHopaqcGD40+AYVrZUWzFikKrs2cmUrG+H++VdtuG2KLIsNfq6bXOh2b326XPe3ueFgC2wjcJICe17W4aekHt+7Tj1aaKpiw5v2v25dNWmYJAtF2/KxMPRJVWqobvrRD3T9cKmhMnzfbgtCV7mWJi1Yoqv0hqTLXWD6wMo9zTT+phbfPj/h3LAbC/WT2dav0/nJUM5Yqbi4VMqfqAMlZao7Evf86mIVV0ePpWVOU15OhtS4Q3uP9NHYjOg5t2XBY7WUPS1TtWWlqsmarqy4S7zdDOXkZau0uEylA/I1PflFsXc2hlTblK6x0+2hfrQZe0nSPetT2V4NmZan2O7uVyj8zunZ+coP98FCyeqmpC1JdWUqrktyLi1T0/JylFFTGr63TmWRC9OUmT1Ee12b1SoOgqZna1rfWpWF4c03372fPaNGpXVS5rS24CTpE4cQQAABBBBAAAEEEEAAAQRSSiClA1FbOGnVqlWdC+aCzEJt0C1aVlEeG1BaeFlxg7wh9DkqXLtYfi5qoeiyx6doQYmFpQ16zA9Dg73d94IKFo7SsopwaOqfc+36O+34tqpTP4CVZJWqBSqICWutr2va0SSXInCqBI4+9UN95hobqs+e+qE+nfo99U4azL+hVy3IHJar4ZXf17yH/MAyLqDcvUoP3L5KFnDePdkPQ737Jg+3B72hZ8NhZ+XKDbrpR0tcSOpVnD6pZ12w+QMtnX2q3rCT28marmkHSrQxJOXl5Ssn8jirwCzTobGJYWUwMKwuLpblpRYoTh8UUslGaWr+dBc8Zk3zqjIHWVAYaTe4kaXp0w6opMXg1L++UaGNdeqTnS9ZBaYfWMYFtmryAlzXnyzJKixd2JieLctx7RPpf1OtNC1f+eHj7tpDY5U/PT8a4lq1a3WT935+LumOHVbmtLxIm+GWVVptx/OVs79UxfUjlO+SXs/S+j7VrDXVC5W9myRlKT/H6+vGyDHbr1WTjqiprFjxGWwkmA5czyYCCCCAAAIIIIAAAggggEBqC6R0INqzZ09XIdoS4Z49e3Ts2LGWLmn2nIWHc5ffosKFOdqw8BnNnfxMs9fq1hlSwRRN0r26T4v0eMi/dJYmLfS2l7v7c1S4cJQ7sG/DWm1QSKOq7tXEiTYcf5YK3H2x4arfUqvfy+dpUnxZqKLP9++3rvJB4HQL9LrjDh196il91litE1MfaiYMtWHuv5LLQ6+8XJNnz9LS2X7YeZnu+sW3NNkNoX9SlcPm6OEfz5Jln3ZPw43f1E2vPannbNT7E/P1XKU0bNhQafceDbvxW+EwNPrWu3da5alf6blbLz5YoOd2S8EKUBty7ypIA8+KtnD6tzJy8pRnjw2HfzE9iAkc07wQcLoXStaPCISldm+Zl1JGKyOltPR0bSwJaWpzoWjGAPVRnapLa5TVQploY2ij6o6kKztLysqywDIxsLWgM9gnP+CcllmrskPR97OwNFvFqu07NSbQ3H/oiNL6DnKvHwlNwxhNMQ7ewTo/qEzPdsFnTakrjZU2lqomb7ryVaqS0CDlDahSXZ/scAVqnqaGSlRak9dKVWyNqlx1aH5MH72h+9XSgOQRc8xvxw4CCCCAAAIIIIAAAggggEBKCaR0IDpgwADNmTOnxSHzK1asUGNjO4ZsBvgn3leuyvu8A3kuhfC2k1Veemdu8MIK3aK/CbSTsFm1SAXbvKH1lbk2lP4ulVh1aVG58mTBqDe0PeG+1g5QIdqaEOc/T4Gq5/XZnqnq8ZB0/KkqHb3uOvVK6E+0qjPhVAsHhs/+gX6i3XrxNe+iyXcu0fVuMxymrizQvJXBBobqphsvD89PasPso5/dCdfaqH2vGlXyQ9no9adjKxr6pSs7f7qysqZHho17c3wmrxC1UK6+KV0jRpSquHSE8kfUe9WQ+dOTd9vC0pKQN6Q8/oqaejWlpSmtqVahxqy48C98cU1peEh5n/i7W9y3oDffBteHar3rYt4vXdXV8cPf05Q5MRo0+lWmLT7E3q3ebz5cWZo1QqXFJTowbaqG1PrPaIodKl9nlazmHj9VgX+9ZFWg3uwA4crbvBzJqkYtgPWrVVvsHCcRQAABBBBAAAEEEEAAAQRSSSClA1ELOn/2s5+lklf7+zL4BhUuXKvrnq5WXmC4e/sbkkSFaIfYuOk0CUy8Q33CQ+R7fC/5MyueiA0nk1/V3NFhuv7HfhDqX3O57v7FEn+n+W+/AtQWXXpog66yOUhl26s03A3Jj1aQNt9I553JckPDbbGg+uTVofbo+MpImytz7CE1pY/QdNW74fLKmq7s+uJA4BcOWF3XGxWqPazMqd4w+ti3sXNNShsyTVO1UWVVNcpJUiVaUy9l52er3k8eYxtpdc8PRmMujAlHY84k7HjD7vt4obEFoNVNLqx0c6nGXB2oWvUTy5hpCAIXu3lNrWzV5lL1piqwgLr2cJqOaEjy8NiuDoe8gZbYRAABBBBAAAEEEEAAAQQQ6CICKR2Inh7Daj02eV7CAkVKGIoeHOYeHP4e20u3oFHsIQ3OnaHcNbu0T9mBFePjLmrLLhWibVHimhQWGH7RUKnSnzO0nR11Yaa3cFLLd0YXXQpeFx0ef5kbhq/hs/SNSau0uGi+5mmohvmj64M3fR7bLiC0cLRWfRPmxgzPxenm18xy83KqqTo8j2eTiksOKLNPeDh9Rjhgdauy12tEftIJXb03rKnyhsHnZChDY5VenLxKNGu6VZ7WyBViuiCxTpG1n+ID2/AcovIXOQoPrU9YLCrBOBjihk8eCKnEFkayhY78iUbDQaqFpMXFR5Senp7QknfAC0cTn5vkOXZDY0j1h9OkIVOVP6BKJaFGLyTeO0TTpoYf4cJYC4ebW6iqma5wGAEEEEAAAQQQQAABBBBAICUEUjoQzczM1M0339wilA2Zr6uLX+aixVviTmbr/opy3R842vyQ+cBFkmJXc/dC0rdjL3F7bi7R0XckCUOr9diCXZpXdEOSc3ENTbw3ulJ93Kngrk0D0ELsEbyUbQROu8DwYbm6aYH0apEtlhZflZl8USX51Z1+b+P3/ePhuUUXB8fH++d2r9Jif0j97je1+KH41eX3aHdbF7v32+z07yOKzI0Z/6xw9ueqFG31JTdc3Fs4yA2/9+fUVLpGxN+bsO9Vh9qwdG/0d5amZ9ereGNIY5qbb9TayMhRnq1A1K6PH9Y2d5Mf4sadH5CjvJwctwhTcXHcOQtc871V5ZsvXI1/bjPPsdC2ShoxRHKD+7OmK88FykeUnm0LUoUnjw5X4rY232pcT9lFAAEEEEAAAQQQQAABBBBIEYGUDkQt6Fy2bFmLc4h2dP7QzvffpZIF88KLKNkK9nErzW9YpEkLn1HuwtWthKHNV6N675C4qJI7nlOgl9sStHY+BE9AICoweZaub1itV92RZEPgo5e2vuUHqskrQmPuD4eoDU/M1+JKf57Q8P2yxZsuV0V40aWY+z7XnfgQz+uMt0BRko5ZpWhxvdLT/fuaC/1i760pLVOdMjUtOBdm1kRl1pZpY2hM3CrssfdG9gKBrFVYuhXuWwpTwzf6iy15K8BHWmtxI2Y+0fCzWrzBnUwWLieGxbZg1N6+UzVGe71ANDzvaZOFruYTmK46a7pNHVCt0pqsVhZlar13XIEAAggggAACCCCAAAIIIHB6BVI6EDWK1A08peW3TUkYan9rpPBsVHgRpfgftEFvh0JaHpIK15Yrb3D8+fj9wc20I7W1kjW+RfYRSC0BL5h89cpC/WS2jVsPB5XDv6mld9rCSM18Kn7lVo2X9mhHg+SNg2/m2pjDcZWoqTJU3u9jY0ilO2wnWYgXvihcIRpdjElSZIX1YlW3sULUAsnqJhs6btWPwY/Np5mt0uIylQ4IrGAfvMTftlCy+rAyswe5vDAjI0dTh5SorLi01SHltpq8WlrEyX9G4Dthlfm0zMDZ5jb9kNg/nzws3n+oj8ba6knhQlALdze6kfrxPtZOliZm1qqsNqTGrGTn/WfxjQACCCCAAAIIIIAAAgggkGoCKRWIjhw5UuXl5Tp27FiHnHr27KmxY8e2/d59tgJ8oTYkvSN55aVVdBaFV6Rv65D5mOb37dKuuOrNqsenaO5y/yqbqzSumtQ/xTcC3U2g4ueaV/Sm91Yrf64XJ/1A1zeEg87dT2re7dIkt+iRBZ6z9JNfzAqvHD8/ZuX4SjcPqNfMpAU/0PXDW4LyK0SD16TAePnGAzqsJlWX2dyUI1Rft1eZzc4h6vXdW4zJHzLvv48f/vmhX5amu4WFGiM5n13phanNzKPpmsrS9GkHVFJWrJID05JXirq5NA8n9NOG8k+TF4oqMs+mhazhfzzdfU2W4nrvWlysyEj49GzZTKXNfWIqRAMXNR44HNiL30wWLidWiHpzpAYKQd20APFtRfdZWClqwRYCCCCAAAIIIIAAAggg0JUEUioQtTlD77nnntPnN/gGFVXc0KHn5RWVx93nVXJ6B1uY79OeWRR7q837WXlf7LG27A3OW6y4ptpyG9cgkDICFZImWW/80NO2h39LS38huUWQXsvVGL2hhpd+pQdWBhdjSj5MvsKGxIfD0UiQGnjbyXcu0dLAvoKBrPVlwbc0OXj+dG7vP6Qj4SrPyMJFkedbuFktixDtk54dHN8ePhj82lGq4rIm2YJGE2MWM0pXdkY4DD0cnnszeF/8tgsEB7hK0eJD2Yod2l6j0moLb/PCc4/G3hwJRUtrlDXRgtXAAkz2nvnR2DPLXwk+3Nfi4tqEkNVajwTAkUfFLpjUvIsfEkdudAtSlRUXq9oOpWcnfYfI1ZEA17s2tpo2chUbCCCAAAIIIIAAAggggAACXUTgrBMnTpzoIn2lmwicEQINDQ3q3Xtgi+86YEBai+c5eXoFduxq0JhRLZalnt4O8TQEEEAgiQD/ViVB4RACCCCAAAIIIIBAtxd4MEnx5dnd/q15QQQQQAABBBBAAAEEEEAAAQQQQAABBBBAICxAIMpfBQQQQAABBBBAAAEEEEAAAQQQQAABBBA4YwQIRM+Yn5oXRQABBBBAAAEEEEAAAQQQQAABBBBAAAECUf4OIIAAAggggAACCCCAAAIIIIAAAggggMAZI0Agesb81LwoAggggAACCCCAAAIIIIAAAggggAACCBCI8ncAAQQQQAABBBBAAAEEEEAAAQQQQAABBM4YAQLRM+an5kURQAABBBBAAAEEEEAAAQQQQAABBBBAgECUvwMIIIAAAggggAACCCCAAAIIIIAAAgggcMYIEIieMT81L4oAAggggAACCCCAAAIIIIAAAggggAACBKL8HUAAAQROUqBHj3N17Njxk2yF2xFAAIHOE7B/o+zfKj4IIIAAAggggAACCCAgEYjytwABBBA4SYHz+qbp40NHTrIVbkcAAQQ6T+Djw0d0Xp+0znsALSOAAAIIIIAAAggg0IUECES70I9FVxFAIDUF+p/XR4ePHFXTgY+oFE3Nn4heIXDGClhlqP3bdPiTo+rfr88Z68CLI4AAAggggAACCCAQFGDsVFCDbQQQQKADAueee46GDRmoDz86rN17D+j48U870Aq3IIAAAqdewIbJW2Wo/Rtl/1bxQQABBBBAAAEEEEAAAYlAlL8FCCCAwCkQsKAhfWA/9+cUNEcTCCCAAAIIIIAAAggggAACCCDQSQIMme8kWJpFAAEEEEAAAQQQQAABBBBAAAEEEEAAgdQTIBBNa+m0uQAAIABJREFUvd+EHiGAAAIIIIAAAggggAACCCCAAAIIIIBAJwkQiHYSLM0igAACCCCAAAIIIIAAAggggAACCCCAQOoJEIim3m9CjxBAAAEEEEAAAQQQQAABBBBAAAEEEECgkwQIRDsJlmYRQAABBBBAAAEEEEAAAQQQQAABBBBAIPUECERT7zehRwgggAACCCCAAAIIIIAAAggggAACCCDQSQIEop0ES7MIIIAAAggggAACCCCAAAIIIIAAAgggkHoCBKKp95vQIwQQQAABBBBAAAEEEEAAAQQQQAABBBDoJAEC0U6CpVkEEEAAAQQQQAABBBBAAAEEEEAAAQQQSD0BAtHU+03oEQIIIIAAAggggAACCCCAAAIIIIAAAgh0kgCBaCfB0iwCCCCAAAIIIIAAAggggAACCCCAAAIIpJ4AgWjq/Sb0CAEEEEAAAQQQQAABBBBAAAEEEEAAAQQ6SYBAtJNgaRYBBBBAAAEEEEAAAQQQQAABBBBAAAEEUk+AQDT1fhN6hAACCCCAAAIIIIAAAggggAACCCCAAAKdJEAg2kmwNIsAAggggAACCCCAAAIIIIAAAggggAACqSdAIJp6vwk9QgABBBBAAAEEEEAAAQQQQAABBBBAAIFOEiAQ7SRYmkUAAQQQQAABBBBAAAEEEEAAAQQQQACB1BMgEE2934QeIYAAAggggAACCCCAAAIIIIAAAggggEAnCRCIdhIszSKAAAIIIIAAAggggAACCCCAAAIIIIBA6gkQiKbeb0KPEEAAAQQQQAABBBBAAAEEEEAAAQQQQKCTBAhEOwmWZhFAAAEEEEAAAQQQQAABBBBAAAEEEEAg9QQIRFPvN6FHCCCAAAIIIIAAAggggAACCCCAAAIIINBJAud2UrunpNnGxkatW7dOvXr10pQpU5SZmenafe2111RXV+eOz549232fkgfSCAIIIIAAAggggAACCCCAAAIIIIAAAgh0a4GUDkRra2td8Gm/wPbt29W/f38dPXrU/fF/FQtN/aDUP8Y3AggggAACCCCAAAIIIIAAAggggAACCCCQTCClh8yPHTs2ps8ffvhhTBjas2dPZWRkxFzDDgIIIIAAAggggAACCCCAAAIIIIAAAggg0JxASgeiFnZeeumlzfVdV155JcPlm9XhBAIIIIAAAggggAACCCCAAAIIIIAAAgjEC6T0kHnr7LXXXuuqQG2ofPBz/vnna8KECcFDbCOAAAKfm8Bnn/1JH350WB8d+kTHj3/6ufWDByOAAAIIIIAAAggggAACCCDQlQR69DhX/fr2Vv9+fXTOOaendjPlA9GDBw/qrLPOcn+CP6YNn7eFlZg/NKjCNgIIfB4CFobu3tOk3n16aVjGQPXskfL/tH4eTDwTAQQQQAABBBBAAAEEEEAAgQSBY8c/1ceHPnH/XT1saPppCUVT+r/aX3rpJb311lsJUMEDF198sU52pfmqx6dorpaq8r7sYNNS1SJNWjJOLxfdoMExZ6r12OR5Wh48llPgrlPJXSpQgYry/Dv2qWRBoVS4WN6h8L23Jj5vX8ldum7bHXH9sPtnqSAUfNgtKly4SwULYw4GLrhFyyru1cTAETYRQKDzBKwy1MLQ9AH9Ou8htIwAAggggAACCCCAAAIIIIBANxSwoiL77+kPdJYOfnTotPy3dcoGouvWrYuEoUOGDJFVih47dizys9uxvXv3utXnLTidM2dO5Fy7NqoWRcPQfS9owYxCbYhr4LrJhdEjLsi03UDoaPcVRC+Jbnlh5pqZq1Xk8lHbDwepy+dpUjBRzclRbsgCzlDccQtay1Wp2GDVwlP5oWpMcGuB69poF9jqmMDet7VOl+iaIc3cvvd32qo/1/jmzjdzG4e7p4ANk7fKUD4IIIAAAggggAACCCCAAAIIINAxgb5907S78YMzNxC1ofCvv/56RM8WT2psbNSGDV5UaVWh11xzjZ566il3zfbt27Vly5b2zylqQaarAM2OVoNWlEerQWOCxkh3JFV7Oy5A3ab5a8cFT4a3vUrQXQtXR6pFqx63Ss9wkGpt37ZLhWsLpAI7HtKop8tVJP+4X1GapGn/UFyoGg1ub9FM/xq+OyYwZJCGrVqu575wq27Kimui5gX98g/jdEMHM/i41tjtBgI2ZyjD5LvBD8krIIAAAggggAACCCCAAAIIfG4C9t/Vp2tNjtMzU2k7KV977bWYO6xadMqUKerfv787bmFo/DXx+zENJN2p1mNWDRoq1HWTp3jhZGH80PikN7bpYNXj8yQLOCND56WJtxUoV89ornveM64atGBGdDj88tusH/7xKZo0eYoeq2rhcVYhWlGuyqdvkWzIvm1XLNWtLdzCqbYKDNb4OTM0/g/L9VxN4J5IGHqJKA4NuLCJAAIIIIAAAggggAACCCCAAAIIdBGBlBsyb5WgViEa/NgCSrW1tbJKURs6b/vxc4v614wdOzZ4awvb2bq/olz3u6Hos/T2fK8i080nGhzKLilaeSnd+nS57m/D5JwT7ytPPodneK5Rf4bR5jvoDbd/u/kLONPpAhaK3ipZpahu1U3yKkP/bs4lnf5kHoAAAggggAACCCCAAAIIIIAAAggg0DkCKReI2tD34MeqQv1FkzIyMnT06FEdOXJEN998s1555RU3j6h/vYWmbQ9Evbv2lRSqYPRSVYZDTgsyK+/zW2zf9/sld2muW+holiYtjLvXqjlv845teHyKCuJC15irXWiaEzkUE9LOmKIC2aJKkhgyHzHqzA0/FP2lvijC0M6Upm0EEEAAAQQQQAABBBBAAAEEEECg8wVSLhB97733Yt7aKj/94fATJkxw5/zQ1M4FPzaXaLs+VYt03ZoZWjbzKU2aHPKGnc/fpuvcsPVkLQUWUvJP54zTBeHtC/IW62V5q8wXqjDJivHZKiqSqh4vVG5gblG/Kfft5i21rcHKKyr3Tk20kJZFlWKcTvOOhaLjT/MzeRwCCCCAAAIIIIAAAggggAACCCCAwKkXSKlA1Ko/beX44McqRK0aNPjxg9EVK1bEDK+3+23IvVWStuVTtfYZW9RdS2auVmVFeBB71aLo6u3BRsILKAUP6f1t2qBkCypJg/Pu0K2T16rqvuykQ+c3LExSReo3npN0yXr/rPsenLdYlTFH/B2bCiDb3+EbAQQQQAABBBBAAAEEEEAAAQQQQAABBAICKRWIWpgZ/7Eq0Mcee8wdzs3Ndd/+avPx19p+ewLRjg+P90LHfSV3SaFnVLBhtYqKvEB1X6RT2Zq38Cld93i1Ku9LDCibrRCN3N/Shje/aEEo9pqOzHUa2wJ7CCCAAAIIIIAAAggggAACCCCAAAIIdG+BlApEbW7Qlj5WAdqrV6+WLnHzi7Z4QcLJYLh4i5Y9nXBBMweqtXShVLh2tVQwS5O2LU0IPgfnFahwwSxNejzxXIsVou6JSYbnK6SC8Byiy2xFeb9nbpj9OL1cdINaX6zJv4lvBBBAAAEEEEAAAQQQQAABBBBAAAEEzjyBlApER44cqZ49e+rYsWNJf4nXX3896XH/oN3b9kWV/CA0R4Vry1XpJ4k2ZD5usSK/fekWzXc7du887Vq4WvcPHiwVlWvU41P0WFW5Zm4LSeMaVLLAVq4v1/3hc5MWFMQEli1WiMYMz/f7KW8of1FitWm0f2whgAACCCCAAAIIIIAAAggggAACCCCAQEsCZ504ceJESxec7nM25N0WUbJq0PZ+rrzySmVmZrb3ttjrrdpy7YyEak+FQ8r5FfdKj0/RknGrVZTnp6h+E354aSHrYiWcDl8Ws2q8f2vCd7IKUe8iG6p/nVvNPuGm6AG3Uj0Vo1GQrrPV0NCg3r0HttjhAQPSWjzPydMrsGNXg8aMGn56H8rTEEAAAQQQQAABBBBAAAEEEOhmAp3x39cP3nNPglLKBaIJPeQAAmeYQLcIRBtW67sPrdJu/7cbNkcP/3iWhlf8XPOK3vSPhr+H6qYf/UDDV87X4kpv+/ok2WLDS9/XAyv3xN3bwu6kb2rpndLPbn8yOr1EC5d7py7TXb/4lia3el3sBSf/D3ajQiVVGpA3XVmxTdvMyAqVlOnQ2HxNTzwZPr9RmpqnnPj15GpKVVzdpPTs5u61h3nt7x0yTXkJDSR0ptUDNaXFqm4KX5aWqWl5OcpQjUqLq+UfdmfTs5U/PUuNoRKVHRrrtpM2Hn6HpOeSHXTtDnJmdS3PwhK9O9LP6CG2EEAAAQQQQAABBBBAAAEETr/Ayf/3dWKfkwWiKTVkPrHLHEEAgc9FYM/LOvyU1ON716lH0g680WrQOGnBEv3ETxYbdqsh0k4g9HQBqcWmb+hVmxR3WK4mJwlDI7dKsnbvjrQbDl79wDV4odt+wzvS7Hn/ht168cECPRdJcP3jp+s7QzljpeLiUil/og6UlCkhzKsuVnF1tD9pmeEAs3GH9h7po7HxYWhjSCXVUva0TNWWlaomK1nYau1lKCcvW6XFZSod0FJwatd64WlC36LdcuFr/vTAgchmurLzw32wkLPeTtSoyjVWreLgyylNmdMCAW9CYGkBa71G+O1FnuFveAv0tRwEh6+1vtT69/GNAAIIIIAAAggggAACCCBwJggQiJ4JvzLviEA7BI4+9UN95q4fqs+e+qE+nfo99Z4Y38DluvtHc/Tdh3bqG+GKyoonrMIzSWD5hHS3VYcGm6j8ueY9JN21wDu4Y+WvvCrO3av0wO2rglfGBqDhM/6zIhfG39diAOqHuR2rBo0881RvZE3XtAMl2hiS8vLylRNpv/kK0WA1ZnVxsSwvdSHgoJBKrGg0f7osJ82aFlJJSUiDXLVmpOHARpamTzugkhaDU7vcwtNg3yzTtECxb7gSNNqk9a22b1zVqX/tWO+6mtJqHc6cpvyYylR7343RhgJbwfe1w03hd45cEq46jezHbVg16kZNPSWVsHFNs4sAAggggAACCCCAAAIIINCFBAhEu9CPRVcROB0Cve64Q0efekqfNVbrxNSHkoShXi8qVnpD4hff/nNvmPmNczSscpUqi36uCheS7taLT6zS7t3Sz166XD+ZPayZ7u9RpasODQ+r969KOrzeP2nfyQJNP+wMXtd1tjNy8pRn3bXgMDLuPNz/mArRcAXl9HyptFj1IwKVnXZvmTc4vay4LvLyaenp2lgS0tTmQtGMAeqjOlWX1igr+dh8ry0/1PTbyZqu7PpibQyNCQeN4SpSZSo7IUiPdEdqqla10pU9fb9Ki6taqPYM3OMHvkmmDvCG3sdeyx4CCCCAAAIIIIAAAggggAACyQQIRJOpcAyBM1mg6nl9tmeqejwkHX+qSkevu069knhMvnOJHrZ5PXdepOE2Hn74LH1j0iotlrdfsdIbgj7sxsIWwtBow8OulJ69fb4q3dyfl0dPNLv1phbfPr/Zs/EnrKr0OQteI5/A/ZPm6KbI8dO/Ea18DA8rz5qu/Ejo13yFqA05r29K14gRpSouHaH8EfUqrh+h/ORj1r2gtSSUUM3p3rimXk1paUprqlWoMStxPlKfxfqmUje83x8CnzU9W/XFVarJmS6VlsnmI42t+vRvDnz71Zw1papOH6Gko+wDl/ubTTHBsH80/J0et59s7lKVKZoTpys7O/4e9hFAAAEEEEAAAQQQQAABBLq7AIFod/+FeT8E2isw8Q71CVf29fheyzcPn/0DLY1cEp4HVDvVcKc02SpGG6S7m60M9W8cqkmTcnXVsJ1abHOE5rYlDLV721chagHu9XabX3kaE7zaHKKxQ/X93p2O76zp+cpy4V198upQ60R8EGjzao49pCYXJta74fIKV2tG5+MMzNtp83/WHlbmVG8Yfex72bkmpQ2ZpqnaqLKqGuW0VCUaE9hKjaFaNaWP9UJN9y6xrbe0V1PfpPQR0xUdYp/k6j4D3ND//e2uEM3S9GiyHHhGYMJVC2STPJJDCCCAAAIIIIAAAggggAAC3VeAQLT7/ra8GQKdJtDyiu+BykspMieoqxRtZtT8mBsvV8MTq6Rhl0kr52veyjl6+MbWuh/7nNau9s9XbAivcl/5pOY9GDdM37/o8/x2YaMtGlSrvsGFhcJ9Cq7Kbts29LzYjZBvUnHJAWX28Rck8hYesipSbwGiFsav11Sp7ki6snMylKGxSi9OXiUarWRNBhS/MFL4GlcJGrjehZuHwgfCFa7TpUEH0lR9yCLPQYGLEzfbVyEavN+eJR1p2qjQmMCCTcFL2EYAAQQQQAABBBBAAAEEEDgjBAhEz4ifmZdE4NQKuMrQ2dE2ExY5sgXjkw2Vr4jeE7PV8IZe3W0LMn1Ld+vnmle0Ss9uuCz2kp17IvtW7RmpTE1a8Rm5NGYj0s9J39RdelKLK20Rp5266xd/FXNdauwcUV1ZsaKzgAZ6FR4abnOO5tvqSzavpw2Vn57lqiCrI/ela0TgtuSbXnWoLcbkjdLP0vTsehVvDGmMP09o+EavkjW2FVfZeThNRySl9RmrvKSVpTWxN4X3rLL0cOZU77ljhiht4wE1xgWijQcOx9wbXTneD3q9letbnkPUph2oVpOFszatQFmxDmUH5l2NeQI7CCCAAAIIIIAAAggggAAC3V3g7O7+grwfAgh0poANNbfV5Yfqph99U5Pcoy7TXQsu0+6VBZr34GrZ9KLxnx07d0t6U4uLrFpzj54r8hZoqiyar3numFRZGa7kdDfvVoNraKjGuOXqbfGk7+vF+MYtHE36zJ16NtLPJVp65+VyoeqP5miY9eOJN+K7mAL7VumZr/z82D/TMtOS980qRYtLVS//vmwlTKmZ5M6a0jLVKVMTI3OW2rL0E5WpOm0MNSa5wz9kgaS3oNPUIZIsDLWwsSSkxLts6Pp0uRLNpmqVarrypw/Sjr1HdKSuTMXFxSouq9ORI3u1I+7m/YeOKK2vVzWaNX2a+taWKLZbFnaWaMeYPBcI+72LfDeGVFLsveM0C2utAndapg7bFASlyYPayL1sIIAAAggggAACCCCAAAIIdEsBKkS75c/KSyFwGgT8yszIXJ5v6Gf+Yyd/S0t/4a34/sDtqzRpwRLdPVlS4PikSZd5oWfMXJ5eAwlD8sMVpBqWq8nDLYR9UrY+UuXKN3R9rv/QDfqZC1Pf1ANPDHOhp39Gukjf+LFVn8Z9hs/ST34xS9LnO4doTK8aQyrdYUdarxCNGcIeXqTIHWtjhahVVVY32TyjOW6Ozmg/MpSTl63S4jKVDoivpAyvIm9D7PO9qtLGUPhOCxsHWQBZrCP+okl+o40h1bpnTdSBkmKVHJimvLx8WYGr9wkvHrV/v726+rqDjTpwOE1DJnpzfjaGNqquz1jlB6YAlTKUM3WISspKFIqfYuBASCXVdVJm3CJPGTnKmyaVlNUq1LeP3wG+EUAAAQQQQAABBBBAAAEEzhABAtEz5IfmNRE4lQL+0PNI0Jm08ct19y+WhBcxmq95w2y+zstVYWGmbd85S1c9YdWlT+q7L8WuRG9D8h/W9/XASrmK0IqVXgXpsCuHqeLB8Or1w+boG3deLlVsCD89V3f/4q/0op2PtBk+tduGxn9+iyYl5Yk/2HhAh9Wk6jIpO3+E6uv2KjM+4JMtYFSisvAUnJEh7G7IvN9g/Byi/sJCjfJzS7vSC1ODiy759/vfWZo+7YBKysLhZU5G+J5wBWpMKOnfI8nCRhvHb30qrpZs8ae8Aaoqq1Mff1h+3jSFSjYq1Bicy9NC2Hx7QZWoj0ZY+za3qYZoWkb4vev6KNtfJMl5hZ/rAs5QYig6IEd5OdHINdDLcD+96Qbq9sacYQcBBBBAAAEEEEAAAQQQQKCbCxCIdvMfmNdDoDMEYubwbO0BrirUu8iC1OcUXcho+J2FuunBX2l4eCV6P2j1m7R5SK+3IfKB64brMj23M1c/uXG3vnv7fLcyvTRUN93orU5//Z1z9OpDO3WVN37fa8qFsbPkRtv7jcd8W4WoF7TGHD6dO/sPBaoqa1Qf82wbnl4tt3aSW2k9OL495kJvZ0episuaXBg50VaXLylTnU3yqXRlZ4TD0MOZmpZQGRrXlgs3B7hK0eJD2cpvzwrygZXoLXxVzJydFn7mhR8W7J93KC1zmptXtKb+sDKnTleGhaQuDJ2uLAtaq8MS6dnheU/DQWx2qYqrapQz3Rti3+ICTMFXTfPqUYOH2EYAAQQQQAABBBBAAAEEEOi+AmedOHHiRPd9Pd4Mga4n0NDQoN69B7bY8QEDmplHssW7ONlZAjt2NWjMqObj1s56Lu02JxAefj82frh/kustYK3tq2lxC0gluZJDCCCAAAIIIIAAAggggAACnSzQGf99/eA99yT0mgrRBBIOIIAAAgh0bYHw8Pu2vESgkrUtl3MNAggggAACCCCAAAIIIIBA1xdglfmu/xvyBggggAACCCCAAAIIIIAAAggggAACCCDQRgEC0TZCcRkCCCCAAAIIIIAAAggggAACCCCAAAIIdH0BAtGu/xvyBggggAACCCCAAAIIIIAAAggggAACCCDQRgEC0TZCcRkCCCCAAAIIIIAAAggggAACCCCAAAIIdH0BAtGu/xvyBggggAACCCCAAAIIIIAAAggggAACCCDQRgFWmW8jFJchgAACCCCAAAIIIIAAAggggAACCCCAQMsCD95zT8sXpMBZKkRT4EegCwgggAACCCCAAAIIIIAAAggggAACCCBwegQIRE+PM09BAAEEEEAAAQQQQAABBBBAAAEEEEAAgRQQIBBNgR+BLiCAQNcW6NHjXB07/mnXfgl6jwACCCCAAAIIIIAAAggggMAZIkAgeob80LwmAgh0nkC/vr318aFPOu8BtIwAAggggAACCCCAAAIIIIAAAqdMgED0lFHSEAIInKkC/fv10SeHj+qDAx9TKXqm/iXgvRFAAAEEEEAAAQQQQAABBLqMAKvMd5mfio4igECqCpxzztkaNjRdBz86pN2NH+g4w+dT9aeiXwgggAACCCCAAAIIIIAAAgiIQJS/BAgggMApELBQNH1AP/fnFDRHEwgggAACCCCAAAIIIIAAAggg0EkCDJnvJFiaRQABBBBAAAEEEEAAAQQQQAABBBBAAIHUEyAQTb3fhB4hgAACCCCAAAIIIIAAAggggAACCCCAQCcJEIh2EizNIoAAAggggAACCCCAAAIIIIAAAggggEDqCRCIpt5vQo8QQAABBBBAAAEEEEAAAQQQQAABBBBAoJMECEQ7CZZmEUAAAQQQQAABBBBAAAEEEEAAAQQQQCD1BAhEU+83oUcIIIAAAggggAACCCCAAAIIIIAAAgh0U4Fb9Y8//akeuvMv2/1+uXf+RD/+6QO6sd13xt5AIBrrwR4CCCCAAAIIIIAAAggggAACCCCAAAIIdJrAcv3br2qlsX/VrlDUwtDrx0p7Nz2slSfZt/+fvXuBr6q+837/xaoEFBohYNBBUQYQh4CJqSVBRgYloIypeOGpsacBHaQ2UmqB41QckzhjOx6g1mJUdBTo04YWRJxwtIiXg1UTn2lMlKAoFBulEi5BERSJWnNe/7X22nvtvdfe2Qm57MtnPy+fvfZ//a/vFc55Pb/+/utPQPQ4AWmOAAIIIIAAAggggAACCCCAAAIIIIAAAu0QeOkB/YcTFL2jqM2G19xhB0Pfe/Kn+mVlm9XbrEBAtE0iKiCAAAIIIIAAAggggAACCCCAAAIIIIBApwo4QdHTv607owRFTTA053TJBEMfe6lzZkBAtHMc6QUBBBBAAAEEEEAAAQQQQAABBBBAAAEE2iPQRlC0K4KhZnoERNvzkKiLAAIIIIAAAggggAACCCCAAAIIIIAAAp0n4AqK3nNHkfKtni/RNXfc3+mZoc6kT3Qu4vF7586deuqppzyn1rt3bxUXF+ub3/ym530KEUAAAQQQQAABBBBAAAEEEEAAAQQQQCABBExQVLfqzqu/rel3SEP0beWcfrRTt8m7FeIqILpt2zaZ/8znu9/9rvbv3++ea9B1S0uLDh8+bP33u9/9ToMHD9bkyZM1dOjQoHr8QAABBBBAAAEEEEAAAQQQQAABBBBAAIE4F7CCokX68dXfVo72qe7Jn2l9J70zNHTlcRUQ/cMf/hA0P5MFGuvHBE9ffPFFK2s01jbUQwABBBBAAAEEEEAAAQQQQAABBBBAAIE4EXipUr986UPl6yVVd+GU4iog6l7nJ598otzcXKWlpclch35MRqjJBt29e7f/VrSMUn8lLhBAAAEEEEAAAQQQQAABBBBAAAEEEEAgTgW6NhhqFh23AdHXX39dEyZM0JgxYyI+HBMora2tjXifGwgggAACCCCAAAIIIIAAAggggAACCCCAgFsgrgOiJijKBwEEEEAAAQQQQAABBBBAAAEEEEAAAQQQ6CyBEzqro2TpZ+vSXGUvbWhjOQ1akpOrbPd/vjbNVfNiaB/cvWlTUtUcXBj0q1lVJcu0NajM+WHu5WqJ902nEt8IIIAAAggggAACCCCAAAIIIIAAAgggEM9b5qM9nZNPPlmXXnqpXnjhBX3xxRfRqrZ9b+syZc9aE1JvtrIrQ4okFa2q1aKxTvn1Wl23QNZP08dmU96glWU1kmpC2uepfPNyFWY4bdv7naHCuVJ2zjKtritWY8k0lZph3J+aXLmnnF+2SRUdH9DdM9cIIIAAAggggAACCCCAAAIIIIAAAggkjUDcbpmPJGyCoddff73MoUqvvvrq8QdEzUB5pXqu4kpFjleaLMxpejd0UiYQumKknptr39i6dLYayzapPigQadqW+1uabNApVtDUX+S7mKbsspCyopWqX5hlF45doOfK5qm0SqqoqFWhv6pvbnPdwVr/TS46SeDtDZV6TRfqxhmjOqlHukEAAQQQQAABBBBAAAEEEEAAAQQQ6AmBuA6ImuDnWWedpT//+c9+m6uvvtoKhj7zzDM6fPiwv7zHLypnq1gma7RJS3JWa6qTPeoxsdAasIg3AAAgAElEQVTsTRMkLVVpUEanFTjdEdw4o3C5KkyRV1ZrUIbo8WakBo+b6r9MMPTt84p0ozbq8Q0iKJrqfxCsHwEEEEAAAQQQQAABBBBAAAEEElogrgOiWVlZmjx5skzw86233tLll1+uoUOH+n93mnxNuabkBLI4I/Vb5MsE9bzvZHNuXabiogIt8qzUsULzXtNiaz+8b5v+2AWqr1vg64wM0Y6pxtKqWW9v2GwFQ68dbepf6Q+KXjljlAbF0gV1EEAAAQQQQAABBBBAAAEEEEAAAQTiSiCuA6LmlPkRI0boiiuukAmOmmDoiy++aAVHO1Wxo1vmPSaxdfMaFRUskAlirhhp3uMZXqm6zGN7vDzKim62Go9dWKv6heYgp83e2aGmVlCGaCyvAQifFyVugdBgqO/eaIKibiWuEUAAAQQQQAABBBBAAAEEEEAAgUQTiOuAqMHcsGGDvvvd71rB0G3btskESePqc84wZcjZ296gZyuv19SF0hmNeare0SRpSNh0O7pl3urIyg4t0JKcRzTK46Ame6v9zYF3j4aNTkFMAgcOShcX6VqvNFATFM14V28fkAZ53Y9pACohgAACCCCAAAIIIIAAAggggAACCPSEQNwHRFtaWvS73/1OY8aM6bpgaGdsmZfUXPWIGstK7ZPn8wuU/2yjmj0Cop3zoGtUWpCrUq/OfJmlXrcoi1Fg0CidH61qW/ejteUeAggggAACCCCAAAIIIIAAAggggECPCcR9QNTImKBol2aGtnvLfJYW1WVZ2+JVuUZLCsyWdvMuzxpV17i3vuepujkv7OG2d8t8WAdWgffBSV6HMXm3pxQBBBBAAAEEEEAAAQQQQAABBBBAAIHUE0iIgGhcPpbmjVpRaQ45KlZjSa5Kpm5SRUWtAq8M9R12tKdJqpFGuRZxXFvmmzdqSbXpjAxRFymXCPS4wFdf/U2HPz2qTz87pi+//KrH58MEEOhugZNOOlGnnpKm/qf21YknfqO7h2c8BBBAAAEEEEAAAQQQQCBmgaQKiPbv3z/mhQdVbPeW+QYtKSjXsFW11vb4sRWbpJJyVeUvV2GG03OGCitqpeaNKtEwTfWVZxQuV4VTJcq3qVfvvt/cqEatUXGBCcIW6NkyMkTdPFwj0JMCJhi698DH6pvWW5mD0nXyySf15HQYG4EeEfjiiy+t/0HA/FvIHHQaQdEeeQoMigACCCCAAAIIIIAAArEIxFVAND8/X9XVVvpjLHMPqnPyySfrwgsvDCqL+Uc7t8xvXTpbWlWrRWOdEUzwc7nvh50ZWlrj3JNMRqi/aqC4fVd7dqi6aKXvsKQGPRvU2pxAP1uVvrKiVc5cgirxAwEEukjAZIaaYOiA0/p10Qh0i0D8C5j/IWCA+R8DDkmHjxzl30P8PzJmiAACCCCAAAIIIIBAlwjcc//9XdJvRztdPH9+WNNera2trWGlFCCAQI8JNDU1qU+f06KOn56eFvU+N7tX4IMPD5AZ2r3kjBbHAiZTdO+BQzrrzEFxPEumhgACCCCAAAIIIIAAAqki4BUQPSFVFs86EUAAga4SMO8MZZt8V+nSb6IJmH8LvEc30Z4a80UAAQQQQAABBBBAILUECIim1vNmtQgggAACCCCAAAIIIIAAAggggAACCKS0AAHRlH78LB4BBBBAAAEEEEAAAQQQQAABBBBAAIHUEiAgmlrPm9UigAACCCCAAAIIIIAAAggggAACCCCQ0gIERFP68bN4BBBAAAEEEEAAAQQQQAABBBBAAAEEUkuAgGhqPW9WiwACCCCAAAIIIIAAAggggAACCCCAQEoLEBBN6cfP4hFAAAEEEEAAAQQQQAABBBBAAAEEEEgtAQKiqfW8WS0CCCCAAAIIIIAAAggggAACCCCAAAIpLUBANKUfP4tHAAEEEEAAAQQQQAABBBBAAAEEEEAgtQQIiKbW82a1CCCAAAIIIIAAAggggAACCCCAAAIIpLTAiSm9ehaPAALdLtD0zF26472rtfLWC6S6BzW74s0ocxineY/9UDlNm/TTOzdob0jN7GtmqGl9eLmplnlNuX5+RWZIC8kaf/2+iPfDGnRLwX7VVG1VeuFlGh02nrm3RZ+NmKnLwm6Gt9tfU6Utn43QzMtGa/vza7XzlEkqzBsc1qtk2r4mjS9U3uDten5tgz7yqGUVpQ3VpMI8DbbauOa5/XmtbYjYSgpqt0W7jwUPMGDoUB3dvVshxXalAVnWGoJbSNpfo6otn2nETC+rsNoUIIAAAggggAACCCCAAAIIIBAmQEA0jIQCBBDosMC+53T0Eemkf5uik7w6adqkX63fJ+kh/fSZcv3cF6/MLlmhH+W8oV/d9JDqs2+xgqV1D8zV8vrgTvxBTieQmjlNP39smqTgtsGtEuHXYOWNkNaufV6aOVaHqsKDh2pYq7UNgbWkDbUDnVa7qhoN9AUsdx04pgEjwiKngYaeV6N12aRDnoFGO6g6XHZIdbDyxp+iKmuevoBkSNDTH7g1wdKdwYMNyHKCur4gb3qeCvPyrEpmnA/PdO4Ht+MXAggggAACCCCAAAIIIIAAAp0p0Ku1tbW1MzukLwQQOD6BpqYm9elzWtRO0tPTot7viZstj/y7/mYG3ne6Tjh9n1rH/5v6jPWaiQlePildc7Wuy6zWHceTIVpyi1TxkELippJ8maUewzsZoh63pMwZ+tk90zTE82bkwl2NTRo+rL2twvsz2Z2vaXxIRme0DFG7D38wcaDJnoyQcWlVHaCsmZdJz69VcGKnXT7ayviUVceEVE2/DUed7FDXfLc/r6pDY1WYvvX4MkSzZurMD0PnYsZJ09BJJnPVNaZzaWWIRlijPzjrVOa7pwQ6699ET82fcRFAAAEEEEAAAQQQQCB5BBbPnx+2GDJEw0goQACBjgj0vvlmtTzyiP62v0Gt4++MEAw1PV+gHz12gT1EXbX13eEMUWeivqxS89MOeDo3In/7s00jV+n2O4PzClVoRvXaih6UIRocMBx92Uxrq/3253dLQydppi+SaGd3emyZt+q7t8z7ljr6Ms3U81q7dq2sZFSzbb3QI9t09GW+eZrYpRMwDQncxpIh6hs2kDlqCnzz8t3z/vIFcL1vUooAAggggAACCCCAAAIIIIBAVAEColF5uIkAAjELbP1v/W3feJ10p/TlI1vVMmWKegc13qunF5fqCd+LQK0gaND9tn/sXV+q2eu961lb7JtmaN4E7/vxXGplYlqv4vQF+kxg0h+HDAk0uhYS1s4XGHVVadelu78BAz7SRx81qKpmoD9j1X/fHwSVdGy3tqzdHRjHHbhNOyVQLukj9z1JA9x3rQDqKZpUONxdyjUCCCCAAAIIIIAAAggggAACnS5AQLTTSekQgRQVGHuz+vq2yJ/0b14GmZp+zwrlmEOVrPeIBurUV8zVbOdn/UOafZPzw/c9xHlXaEi5eXdoaJHrd7Tt8RGDq65sU1dXXXppZ3iag40+9M4ONaOHBBPtzMyZmilfu0hbyT/aIne8UkGHFR3T7i1r5Q9nmnuBSKy1ZrONf+3aY7LbzdRoM85rLg5/cDQkcBuUITpYeYUzZb8t1NXWJMN+6PrdN916V+kuX5F1QFToSUy+ew1OFquruXUZtL7Qm/xGAAEEEEAAAQQQQAABBBBAQCIgyl8BAgj0nEDOD7XyMWf4yAcjeR2wZFplXjPD977PvWpqkjQkM+j9n0OuuFsrr3D6t7+dIGk8bpm3Zmhlh5og506d4vEeTfcp8kErG5ynwpnhBxSZrM7Qk+b9mZ6R3tVpgpkfnmmd8m628fu6DRouMNfw4tB7gfFC6qYN1dC+IWWun55jc8q8S4hLBBBAAAEEEEAAAQQQQACBjggQEO2IGm0QQKATBHwB0NCeQjNErYzNFVpp1QsNmr6hX5kt9E3VemWvlDnBd2x9aJ+ev01fGyTrhHvPCj1cGJK96Z5N0F5z9w1zvV+HjoaW2b8DwVTzzlH3uzrt7M7gZMyPtNZ/rH3wO0vt3kzQtkHWTn/3cCGZrGlDJ6nQtZXfzMF9cJR57+lnZi47P5L6nunuKcr1R7IyRMkGjWIU663dqn3tiNKHn6+/HxShzYHdqt11ROnjz9ffR6hCMQIIIIAAAggggAACCCCQSAIERBPpaTFXBJJJoLraCkauzHEOQtrnWt3puvY/7tZ0/8HtdiBU5lR58/EFTa33kD5Wbr+b1JSvL9UdMm1/qBy7ZsT/e+/6DbJeZ2q263fwdPmInXfKDa8gpGQHNSMN4Atsaqgm+d9BGqh78LNjSjtlYKDAfxWypd2VIeqvEnYxUGMnzdRg30nw+2ue12sHTHh0qEYU5lmHPLmbbH++SofGFsq8IfTYbt82fiugOUmHqrZot5nzmR9q7dqdkU+Y93dov2t1oLWd3xz/5Hv3qv8+F7ELDFXu8J16Zdfb0iCvgKcJhh7UycMvIBgaOyo1EUAAAQQQQAABBBBAIM4FujYg+twm6bYfSJ9+IrX2ktQa5xxML+EEzJ9V31OkkgVSyW0JN/1UnnB9vTTvVidLdJzmPXa1XrnpIdVn36Kfnfuk7rhzrl65plw/vyJTatorsyN+b8VDNpnvPZ9mK/3sCrvI2gKf/YZ+eucGPeFuGwHZv2W+7kHNrtigO27aIPu0+wgNuqt4f42et16iGWOG6PYPrSzNM613iTboo5CsydFnDlBDg/Me0TQNHeuLYLrWYwVZg9NDzRFIrgxR92nydsODNa+p4bMR1rZ6e1t+lgbpI302Il0frq3SoaDt/iZr9Zg+O2i3tbJG8wZbwV2ThWpOmXdeXTpztMk8rVJNUHvXZF2X/i31Zhu9eaeo/32mrkpcti0waIQu1k698trbUlAWqMketYOhYyNlj7bdOzUQQAABBBBAAAEEEEAAgbgT6LqAqAmGzrlBav3at2iCoXH39JNhQubP6rPPpP/n36Ujh6V/LU2GVaXAGkwWZ74dAPVnZ76hV3wrt9/9aYKlpZr96gzdNqFae03m5zWZemL9m75aezXk3HFS/ZuuQKY5fClTv7rpSSnW3fO+95ha7xatuEtPB2WmduOj2H9IR/WRGrZIWTPP1Ie7D3hmSgZliJpMzgYpK8ucufShsmbO1GWhUw46sT70pv3bH1h0breVIXpstxo+y9LMsYesQGTfrJkqHG2yU00Ho3XZzIGqqVqrtSbrszBPg7dv1W6lKa1hrbbYsVVrpLBxrVLT3iO91Zmb17fr/aletymLQcAERY+8rVde26n+40dosD7S1tcOSoMvEMHQGPyoggACCCCAAAIIIIAAAgkl0HUB0Xk3uYKhCWXCZBNSoFV6+FcERBPg2TW9t08mO3P6kEzpsRVRZnyBfuS73/RMtZSZr5wrpmn6FZKVGeo6iT7olHpfj5nWfvgo3Yfc8jqAKaRK1/48+JmO+bM7t8t9+Lqc7E/fDAZk2QHD7R8etYKmowdLowf6siTbmuWALE06Zae2WBmhA5QVnjAatYf9uw7Y8zTb27eY8WcqL6wPewv+8Joqbamq0bl9P9KAETN1mZm2FcR1MlajDOW3iFKHW50rcO75ulgmKPq2PtAXVjA099zOHYLeEEAAAQQQQAABBBBAAIF4EOjV2traNambZ58WWN8Pb5Nu/IE0KOz/1RyowxUCHRF47RXpf10ZaPn+x4HrBL1qampSnz6ufz8e60hPT/MopainBHY1Nmn4MP8LT3tqGoyLQOcIvLdTWzVCY48jGMq/ic55FPSCAAIIIIAAAggggAACxy+weP78sE66LkPU/crQW+ZL/b8ZNjgFCBy3wPiLJTl/bOabDwIIIIDAcQmcO0Jjj6sDGiOAAAIIIIAAAggggAAC8S1wQpdNz513SjC0y5jp2Ag4f2zONyoIIIAAAggggAACCCCAAAIIIIAAAgh4C3RdQNR7PEoRQAABBBBAAAEEEEAAAQQQQAABBBBAAIEeEyAg2mP0DIwAAggggAACCCCAAAIIIIAAAggggAAC3S1AQLS7xRkPAQQQQAABBBBAAAEEEEAAAQQQQAABBHpMgIBoj9EzMAIIIIAAAggggAACCCCAAAIIIIAAAgh0twAB0e4WZzwEEEAAAQQQQAABBBBAAAEEEEAAAQQQ6DEBAqI9Rs/ACCCAAAIIIIAAAggggAACCCCAAAIIINDdAgREu1uc8RBAAAEEEEAAAQQQQAABBBBAAAEEEECgxwQIiPYYPQMjgECyCJx00on64osvk2U5rAOB4xIw/xbMvwk+CCCAAAIIIIAAAggggEC8ChAQjdcnw7wQQCBhBE49JU2ffnYsYebLRBHoSoFPjx7TqX3TunII+kYAAQQQQAABBBBAAAEEjkuAgOhx8dEYAQQQkPqf2ldHj7Xoo0NHyBTlDyJlBUxmqPk3cPTzFvXv1zdlHVg4AggggAACCCCAAAIIxL8Ae9ri/xkxQwQQiHOBE0/8hjIHnabDR45q74FD+vLLr+J8xkwPgc4XMNvkTWao+bdg/k3wQQABBBBAAAEEEEAAAQTiVYCAaLw+GeaFAAIJJWACQANO62f9l1ATZ7IIIIAAAggggAACCCCAAAIIpJgAW+ZT7IGzXAQQQAABBBBAAAEEEEAAAQQQQAABBFJZgIBoKj991o4AAggggAACCCCAAAIIIIAAAggggECKCRAQTbEHznIRQAABBBBAAAEEEEAAAQQQQAABBBBIZQECokFPv0FLcnK1ZGtQYfCPrcuU7avTXDXPuja/zX8lVc2uuqaveQoqct1t63LrUrtPq++SjbJ7tufnjGd9L22wurLm4rsO77tZVSXuuXj041uDv2//mKa30PauEYxHUF3XPS4RQAABBBBAAAEEEEAAAQQQQAABBBCIM4Fera2trV0yp7NPC3T7/seB63i8MkG9WWs8Zna9Vm8eqRUF5ap27hatVP3CLOeX/d28USUFmzV183INW5Wr4srg286volW1WjTW/DIBxmkqrXHuhH8H6rrvmUDmZk2tWyCrGzPvzQWqXygtyZmt8GHzVL55uQozzJBmjuUa5p+Du1/JBFSn7Lg5fG1ONa/2ZvwVI/VcxZUyQ/TYJ5H+1mJAampqUp8+rn8/Hm3S09M8SilCAAEEEEAAAQQQQAABBBBAAAEEEHALLJ4/3/3TuuaUecMwdoFWF63RswVOwFIyGZorRhZrrEzU8nqtdoKQYYQNWuILNFqBx4W1VoBSMsHLRzTKCkjaAdB3/W0zVFhRq0L/b0kRgov2PDapwurc18CpO9f+vXXpbDWWbVK9u44VdC0PjJBxpSo2SyUFy7Q14loC1f1XZixXsLh6Vm5Y4HVKjj2OdxDX3xMXCCCAAAIIIIAAAggggAACCCCAAAII9LgAAVHfIxi7cJMaS3K1ZG6tZjfOU7FW2gFG9y74sMdlAp2zJSfrMiR4aFUvyFWp064mV5V5pXZGpRPUdLIrTVD2nFyVVuX5gp++LFKVavUspwOP78rZKrYCtk1akrM6kD3qUVUmKFrndaONspCsWJNNWqrSoCCtCdw+20Y33EYAAQQQQAABBBBAAAEEEEAAAQQQQKCnBQiIhm5fN0FL66nUKLtSKioz4cw1Ks4J2VJvAptzd9jb3n1t8k2WZt0C3zP1yBCdG8hANVmp9XPN+0iX+bNPxy5cqWE5q7W1cIG0dJqenRqa9enx5+IEK7cuU3FRgRaFVXFvz3dtoQ+rF6WgcrZlEVxjmrLLgkuKCoJ/8wsBBBBAAAEEEEAAAQQQQAABBBBAAIF4EyAgquDt62Fb1M27M50t89Z7NHdormvLuRMAtbMm7a32Qe8QdWWIFvm2uPv/CExQ1JWx2Vz1iCqLbraDmgtrVeGv2PbF1s1rVFSwwLfV32yxd9o46zOBUdcWeud2LN9O0NVXlwzRWNCogwACCCCAAAIIIIAAAggggAACCCAQjwIERM15Q+ZAoTL3CUdO9qN9qJLyRuoMj6dntfMdRLRnR42GFWRobKHXO0SDG5uga1DQNOi2nZkaVGR+WEFJV+k5w5ShHb6CBj1beb2mLpTOaMxT9Y4mSUNclY/zkgzR4wSkOQIIIIAAAggggAACCCCAAAIIIIBAvAgQEJWUUbhc9b6MSq8M0UgPKyO/QPllm7V1ofRsZZ5GzXJvT/e1cmWI2kHNLI31H7wU6Nka9y951mn2+efcrIrQk+ytqg2BBq4rk1naWFZqnzxv5vRso5o7MyBKhqhLm0sEEEAAAQQQQAABBBBAAAEEEEAAgUQWICBqPT3zvk/7pHZrV/uO1SopGalyc+DRnh2qPqdAGV5POSNPU/PK9exSqTKvQM9lZCjDf3q8+x2iXo2dMntsczBTeeM8TdlxsyoKNiu7pNE+fMmpZn1naVFdlrUtXpVrtKTAZKOaIGyNqmucrFZTMU/VzXlBLYN/NGhJSaNmOwc6Bd8M/mW29Y8NLvL6ZYK8MVTzakoZAggggAACCCCAAAIIIIAAAggggAAC3SZAQNQ6VMkOhlYUZmjrUkkji1Uxq0YlJRs19Rz73ZzeTyRDheWlKikoV9GqWmW0dcq82fnunEjvP8zpeq2us4OJzY2+UUwQsnyjSnJyVR2SnanmjVpRadoUq7EkVyVTN6nCH4Q17e0s1Xf3NEk10qjQiVcvU3bZGpkDoDyDvP76Htmu/nvmwh2Add0wh03FEmh1NeESAQQQQAABBBBAAAEEEEAAAQQQQACB7hIgIBpyqJIfPuNKVZhT4FeU6rkoqY9bV5Vb29yrZ+Wq0gQD62p9gcbIGaL2O0TNie+1qo8UlTTj110pmSBrzmzJCjQO08qCcg1bZQdQx1ZskkrKVZW/XIX+fuxDlEzgtETDNNVf3qR3a2pUWSNr3EB9/4pDLpzDmEKKfe9cLVWpTACZDwIIIIAAAggggAACCCCAAAIIIIAAAokkQEDU97QCByuZQKUd6LNObp/rBDjDH6sV2NRK1ddlWTfN7yk5ISe5u98hampZgU3n4KXwPsNKrJPoF/j7N1vrF/kDtCZoudzXJDyj02SB+qs2N6oxJHvTDsw6I5p12+twSvhGAAEEEEAAAQQQQAABBBBAAAEEEEAg2QR6tba2tnbJos4+LdDt+x8HrrlCoLMFkuxvrampSX36uP79eHilp6d5lFKEAAIIIIAAAggggAACCCCAAAIIIOAWWDx/vvundX1CWAkFCCCAAAIIIIAAAggggAACCCCAAAIIIIBAkgoQEE3SB8uyEEAAAQQQQAABBBBAAAEEEEAAAQQQQCBcgIBouAklCCCAAAIIIIAAAggggAACCCCAAAIIIJCkAgREk/TBsiwEEEAAAQQQQAABBBBAAAEEEEAAAQQQCBcgIBpuQgkCCCCAAAIIIIAAAggggAACCCCAAAIIJKkAAdEkfbAsCwEEEEAAAQQQQAABBBBAAAEEEEAAAQTCBQiIhptQggACCCCAAAIIIIAAAggggAACCCCAAAJJKkBANEkfLMtCAAEEEEAAAQQQQAABBBBAAAEEEEAAgXABAqLhJpQggAACCCCAAAIIIIAAAggggAACCCCAQJIKEBBN0gfLshBAAAEEEEAAAQQQQAABBBBAAAEEEEAgXICAaLgJJQgggAACCCCAAAIIIIAAAggggAACCCCQpAIERJP0wbIsBBBAAAEEEEAAAQQQQAABBBBAAAEEEAgXICAabkIJAggggAACCCCAAAIIIIAAAggggAACCCSpAAHRJH2wLAsBBBBAAAEEEEAAAQQQQAABBBBAAAEEwgW6NiDaK3xAShDoEgH+1rqElU4RQAABBBBAAAEEEEAAAQQQQACBZBM4sUsX1Orr/a8fSH93VpcORecpKtDSYi/c+VtLUQaW3fMCpf+nVo+89Y72Hf285yfDDJSRlqZbskar/Nu5nho8L0+WhCls6/kmzEKYKAIIIIAAAggggAACCPSIQNcFRL/xDelvf7MXNeECSUSseuQJJ/2gpIYm/SNOgAWa4Nq//6k+AWaaOlNsPnZMP699Q62t0t3jg4OiPK/E/zuI9nwTf3WsAAEEEEAAAQQQQAABBLpaoOu2zP+v77nmTjDUhcFlpwq4/rYumtCpPdMZArEKPLLtnVirUq8bBb5qbdWjb4U/G55XNz6ELhwq0vPtwiHpGgEEEEAAAQQQQAABBJJEoOsCoj//pVR4rYuJTD4XBpedKtBLuvDb0rr/t1N7pTMEYhXY9znb5GO16u56Xs/Gq6y758V4nSPAs+wcR3pBAAEEEEAAAQQQQCDVBLpuy7yRXP6o/V+qqbJeBBBAAAEEEEAAAQQQQAABBBBAAAEEEIhLga7LEI3L5TIpBBBAAAEEEEAAAQQQQAABBBBAAAEEEEhlAQKiqfz0WTsCCCCAAAIIIIAAAggggAACCCCAAAIpJkBANMUeOMtFAAEEEEAAAQQQQAABBBBAAAEEEEAglQUIiKby02ftCCCAAAIIIIAAAggggAACCCCAAAIIpJgAAdEUe+AsF4FOEWjapJ/eNFezXf/9qk6Sr/ynz+z1DfOGfmXqPPBG8LB1D1ptA/V8t33lYfWDW1u/mp65yx4/tG+PuvLot+4Be/7WvL3aUIZATwtcep2+vuGSsFk8fsMcvX1pWDEFCCCAAAIIIIAAAggggAACMQp07SnzMU6CagggkJgCmdeU6+eZT2p2xV4NHyI11Vdrr07XtdmZURa0V0+vf9O6PyQzU1awsuJN2X1FaXYct+qq7fGy8y/w9bJXTU3m8nRr3sfRdTc0vURv3zpS51kjHdKqB9bpxnHT9dHEM5TujN6yR7c9+rTG3TBH4/c+qvNfcG4Ef8+f8X2Vqk4DNmyzboT+DqptxhjzqQb89iWZANys04Lu+n+8s91rPDPnwXrNzNVf0+PCBPwy9+uE375k3zRjXiSVP/q07veoHs9FxvK+Mz+3n0/YRN3PMOymq8D3fJ2SF9Zp1Q1z9PUN8huZZ3HV0RoNCHnG9vi9nZbe35q9ZawAACAASURBVB/v8PdjVbD+jgbqjZd/rcnWPxF7nvJ8pu4uU+/5ulfPNQIIIIAAAggggAACCCS+AAHRxH+GrACBHhWwgo2ZM5Qz5A2tu3OflDlOu0z2pZMkamZX/5BmL56hn90zTUOa3tAr5l7mDF2XI9U9YAcr964v1WxnJab+TfYPK1B6RbQAq9Mo0vcbeqXeN94Qk9m6QYGp7dMTd87VE66m2SUr9KMcV0G3XI7Ri3PyNMkznmWCZI/q/NB5+INbl+jtOadKukTjT5POO22Ovh4dqBwIWI7RdzKkN/7HDoaaGvdvqNN35ozW49oWPXCpFm3xB80CfZvg3PjAz3ZfPZ6Zrnf2rgu0y+grNW9PzGBoxkHdtr2v7pszXW96BXR9QevIgV47yOhgBAc4R+rrW0c6t6TT8vT1rXmS/2/APMtfR3Dz/W1pj27zBZ79fZs5PfBracb39fVE1x/f6MDf0KEPa/wB9MAEYrtKlucb22qphQACCCCAAAIIIIAAAokkQEA0kZ4Wc0Ug7gTsYGPmNRdIzzwoE3eUztV19/xQP7KuzZb5h1SffYtW3mpnZ9at9wUkh2RqiN7QOtPIuW+2tle8GfjdCetteuZJa16ZEy7QkCGZ+vlj02S229+xfp+dlXpcwdZOmKDVxTZNfjQQqDTBTRPkXOEOrHlkT1oByb07rB6+c8NImcy+E1yZgybwNdeZ4rizdcHR9/XUmDn6eqJT6Pu+dY5mOUUte/Q/R8/QRb6M0K9vHax3Pu6t8yZ6tJP0TiC67PQQ4/clGt93j1a8EBoM9gX7fL0EAroxdtut1VzBRudZ9f++7rv1Oo1rKzs2hnm6126epTu7V1Z2bfRO7MCntOXlR3WC/b87WA3s4KkTSA8ExhsfdWX0OhnCvmzi6CN53U2G5+u1LsoQQAABBBBAAAEEEEAgGQQIiCbDU2QNCPSUwHvvyew8H5K5V+sq9vlmUa1fmSxMK8gZMrGmTXYA1FfsBCsDW9lD6sfy05VN6q+e6ctGNQHX9c689urpxaV6whXAs7JS1/tb2Rf+tiHlXfzTDm46289f0orm76t0xhjdbwJS1tbmvnrqgXXeWYC9z9Ck3oe0att0fXSDvc09dLrzzx0oHX1fN2541J8NagXM+r4fvI3aaegExKwt89/XXo8MUadqR77nzzhb5+mgJCcY7BEE7kjH3dXGBCRHpwdlaZqhTbDRZFzed+scjQ/Zej7OZGKe6crEdM310Id7XJnL9o3zXJmadklwsFgf73f1EHJ56XVWAPWEB9yBdruO+VtzXoFg5jl3e432Kl2z3IFxU/VjO9ge0nNMPxP++ca0SiohgAACCCCAAAIIIIBAogoQEE3UJ8e8EYgHgXPP1ZD6N1Vf8ZCUPU7Z5lr5ujh7g56or1ad8oNm6c8OdUozM2X+z8XHs0XdyS51+nR91z3wkC9r1RRmavo9KzS9C7JQXUN2+PLG3z5qvavzoxn2FuXAdvaBGj/RDoaGv4+zRXubpUzfdmwTiBu/92n/HMb17S0dNj8v0VwTiPvQf8sKspaaspZTNd8E8mSyHXOk/3HeJ+mq6770yFR13w5cewTY/NvGffNpkUKDhCZAd1+gE8nfxl3Ys9dOQPFQS4vSTwvZzu6bmrlnBTQzzXs77cI3N/xakU8yNFvm+wYt7HgzRIM6c/0wf2s3moDuuUetd89a2/hfCA+cupp4XCbv8/VYLEUIIIAAAggggAACCCCQZAIERJPsgbIcBLpX4AJdd0216tfvU3Z+vlRv78vNyR+nJ+rf1Ct1wQHR0LkNyfmhfv5YaGkn/848XZl7nSxRqWmvnSKaee7xvJe0k+fo684KVDldXzpaFzRv12Rtkx5wCqN9j9F3+h7Uig2BTEuntsnWy2xpcX5KJvh50Rnau/1RPZX5fX1n3Bh956I8XdBcowGurdUywb45p2rL0d6aFLJl3h+4jBiwDDkgyDW6NZ+PD+lQX8kOEppg7GgFbdl21Y+3y6DnFNPkAifF29vYg7NE7fd0hncUW4Zo6CsH3P2EZJSaW77nNS4zXeqdrvtuuETjNNKfMepuba4jv0M0eZ9vqAG/EUAAAQQQQAABBBBAIPkECIgm3zNlRQh0q8CQ7Hxlrt8QPOaQc5WpN63g4xDXnZz8Gbo2X3qlwrxH1Gxhnxu0hd1f1b0N/ji2sA85d4bmXSOtuzMwv6b37OCo53Z5na5r/+NuTXdP2j+prrtwMg7DR4gQ0Pqf8JoyAdSjdgB13FET5JQafdXG6aCeah6oq3y/H78hT5PMITsvSPdf+rm+npjnCny5AmzWoT0H9eKcgYFDlWLOEPWYozOfvp/rqW1HddVFTp2ByuydrkmhW7YVOejmtOy5b/tE9vMiTiDy3MMzP707Ca9XFzjgyP8OUeeVAyF9XHqdPuq/PVA/6PYleluH9E7LUb129GzNOtMcmvW+Mi9y3lt7id6+QVpx9GyVBrWL7ce4pHi+sa2VWggggAACCCCAAAIIIJCYAgREE/O5MWsE4ltgyDTr8CLpDf3K/Y7OnGma3rRJr1iz921hd6+kk7ezD7nCnGq/Sa5zzJVz6wqtdI9pBWZ97xbNvrrbg6FmKqEZh9YBOhmSjn4uab8G+E4Hd0/7/jdN4HKkJo2RTnj0aWu7fbpz+rjJ7Dt3jBplb6m/8YWnZfo0AVEr+GqCYU5nL+zXO6Ol1/yH5/gCbNY7RE0lE6z8XHvPDT6J3M4Q9T593uk60veNv11nbdl3ArTSSzr/gZeCqtvz3O9/32nQzXj5ETE71s54PZ5pRj413tfrC+uibL+PPrLJ0NXe96VzT7UydFfd8H0Ni96kXXeT5vm2a9VURgABBBBAAAEEEEAAgUQSICCaSE+LuSIQbwLvPamfrn9TezNn6Ec5Cgo8xttUnfnUPTBXy/0n22cGDlqK8i5Sp21Xfzvbqa1tyu+NtjP8Do/W17fOkTtb0JqHtaW+RrcpR1/fcIlOMO+FdCZoBTMHOr/83+ln5mmWlfUp6xR7+8ZLOn/7dVYfN3oEXjXuVGWaTEL1CZvD450VSPMdUGSv0c5QNdv3T/AHaf1LSIqL0K3wh9zvdrXe5ZqnScG76n3rjpAx7JxwH6OOyRhe8YI099yQBr3PsA6Dst7hehwHKoX0KqXY8w1bPwUIIIAAAggggAACCCAQdwIEROPukTAhBBJI4Nyr9fNbf+ib8BsJMXEnQ9QERmff5Juy2ZZ/6wU9Nn9ny7wJhPpPBb90tD0fkwn4gp3Z+fWtzjsgP9Xc0dJTD2zT/dqmcTfM0duXvqTzX/At4c2nNcDKID07aE2B90H63mlpBaqkVQ+s06ob5ujrGxR24vzjY86Qmmv0pgZqVtip5y3aEjRCB39YazSB0Dn6enS091Z2sP+uauYOIIaNcUirwsrsgrDgtlXsvGfUewu8lTUs15b5CH3HUnzjBnPw1iWaG1Q5PEvXjNkpn0R9vp2yeDpBAAEEEEAAAQQQQACBeBQgIBqPT4U5IZDwAm/oVzc5J7yfrmuvOb5goz+r08vF/b5R9/02Mj6dwKh8W+bvuKm6R94faqYcumXevQzn2l3HZGbuffnX/oxQc8/+hLzX0mSDug9Jcjq7dLDOMwfqmBPQna3qv31Ub874vpUpusp3yM6hD/dofMYelf92mzQjJ2KGqBPQdbp3vs8LeyeoJCtDNXh7vF0/EAg0/X19w8Cw4KzTb9x8d2DLfOhWeCcr2FrTxzt0/nEtzs6udbJL39ne3pPj7cEDz9O8EmGb/ZqF08InlvTPN3zJlCCAAAIIIIAAAggggECSCPRqbW1tTZK1sAwEkkKgqalJffp4RB9cq0tPT3P94rKnBU54wAlI9vRMGN9LwLxywP3hebk1Ev869Pkm/opYAQIIIIAAAggggAACCHSmwOL588O6I0PUIdm6TNmz1ji/2v4uWqn6hVme9Zqr5qlUpaooNKeieH2aVVVSLpUvl12lQUtyZqvSq6pTlleq5yqulN1jaHunkiSzjhUjXXVd97hEAAEEEEAAAQQQQAABBBBAAAEEEEAgxQUIiLr/AIKCju4bnX2docLyApUU5OrdVbVaNDZLi+pqtcg1jAmqTtlxc4Sga2h7X0OCoS5BLhFAAAEEEEAAAQQQQAABBBBAAAEEEAgXICAabhIoMQHGzQURgpK+ahEzS6cpuyzQlbnKL9sUyBrNuFIVm6WSgmXaWrdAY4OrRv4VMl71rNywzNIpOeVW+yIr2Bq5K+4ggAACCCCAAAIIIIAAAggggAACCCCQagIERDvjiYdsn/faMm+XhQxmgqJ1IWWx/IxhvK1Lc/VsLH1RBwEEEEAAAQQQQAABBBBAAAEEEEAAgRQSICAa8rD3mK3qZTWu0jXKDn25Z0hA0lU5hkvz/s9pKrWGyFP5Zuc9ojE0dapUzg6fk8IzUosKnAZ8I4AAAggggAACCCCAAAIIIIAAAggggIARICAa8ndwRuFy1RfahV7v8bTLQhq162eGCitqVSjfwUjtauurHBKQ9cpIJUO0I7C0QQABBBBAAAEEEEAAAQQQQAABBBBIdgECou4nfM4w3ynugcL8kUMCP3xXYWUxZmzmh7xTNKzjWAtiHI8M0VhBqYcAAggggAACCCCAAAIIIIAAAgggkCoCBEQjPulmVT9bo2FzMyLWsG6MXaD6zcVqzsjwB1NNduaKka4DlCR5vkM0es+R75IhGtmGOwj0gEBGWpqajx3rgZEZsi2B0/v0CavC8wojSdgCr+ebsIth4ggggAACCCCAAAIIINBtAid020hxPlBzY6OCMj+3rlZpzfWaGnL8+54d7veL2ovaumqapuQs01brZ4OerczT1PzgQGpG4fLACfNhFg1aUrJRzWHlHgUmALswy+NGcNHYhbVaFDL34Br8QgCBzhK4JWt0Z3VFP50o8I1evTTnH84L65HnFUaSkAWRnm9CLoZJI4AAAggggAACCCCAQLcKkCFqcYdmgzZoyaw1KlpVK6+Y4rBhwcFOE3ysL1im7Jxc++GZDM7gKpEfavUyZZetUX7ZJn+GqXdl92FMXjXCD1WyauWV6rmKK9vo26s/yhBAIFaB8m/nqrVVevStd7Tv889jbUa9LhQwWaA/GDNad4/3/X+XXWPxvFwYCXoZ7fkm6JKYNgIIIIAAAggggAACCHSjAAFRg22yQVWq50z0c+syZc+yA5QVYdFQk/0pyev09rHFKs9bY58e73/H5/VaXbfAM6gqNendmhpV1kjlm2tV2GYA1TmMKfyvw+tQpfBalCCAQFcKmMCbV/CtK8ek744L8Lw6bkdLBBBAAAEEEEAAAQQQQCDRBQiImhjo5jUqmlurDCsY2hgcoGzeqJKCclU7T9pkXPoCpdaJ82XOFvo8q11QZqjpz8kaddo77/9sblRjSPamefdosQm4Wh/TX9tb453afCOAAAIIIIAAAggggAACCCCAAAIIIIBA2wK9WlvNRk8+CCAQLwJNTU3q0+e0qNNJT0+Lej/hbr7dIJ3P/wCQcM+NCSOAAAIIIIAAAggggAACCCAQ5wKL588PmyGHKoWRUIAAAt0qUF8rXX6JVDBB2rWzW4dmMAQQQAABBBBAAAEEEEAAAQQQSD0BAqKp98xZMQLxJZCdK/34dmnHO9KUfOnBX0otLfE1R2aDAAIIIIAAAggggAACCCCAAAJJI0BANGkeJQtBIIEFbrtd2vCs1Lu3dO/d0pQ8yWSO8kEAAQQQQAABBBBAAAEEEEAAAQQ6WYCAaCeD0h0CCHRQwGSKPlctnTNcev8v0lVT7OAo2aIdBKUZAggggAACCCCAAAIIIIAAAgh4CRAQ9VKhDAEEekbg786Snn1FurzQHt9sn88fK215oWfmw6gIIIAAAggggAACCCCAAAIIIJB0AgREk+6RsiAEElzAbJt/eLV0e6mkVqn5gFR8rbSwRDr8SYIvjukjgAACCCCAAAIIIIAAAggggEBPCxAQ7eknwPgIIOAt8MMfS4/8RurXT1Ivad0aacI4aV2ld31KEUAAAQQQQAABBBBAAAEEEEAAgRgECIjGgEQVBBDoIYGp06X/fl4aPsLOFj3yiZ0pWnyddGB/D02KYRFAAAEEEEAAAQQQQAABBBBAIJEFCIgm8tNj7gikgoAJhj61Wcq72NpBby15y/PS5Isk845RPggggAACCCCAAAIIIIAAAggggEA7BAiItgOLqggg0EMC/b8p/W6jdNMtgQkcPizdWy5dVSDt2hko5woBBBBAAAEEEEAAAQQQQAABBBCIIkBANAoOtxBAIM4E7vqZtLRC6p1mb6E37xat/5N0+T9K994ttbTE2YSZDgIIIIAAAggggAACCCCAAAIIxJsAAdF4eyLMBwEEogtcVyT9fqM06PRAUNQEQh+8zw6M1tdGb89dBBBAAAEEEEAAAQQQQAABBBBIaQECoin9+Fk8AgkqkJ0r/eGPUva3fEHRVnshu3ZIV02R7r5DOvxJgi6OaSOAAAIIIIAAAggggAACCCCAQFcKEBDtSl36RgCBrhMYNNjOFC28JnyMxx6SJn9b2vJC+D1KEEAAAQQQQAABBBBAAAEEEEAgpQUIiKb042fxCCS4QO/e0vL/ksy7RYM+vaQD+6Tia6V5/yId2B90lx8IIIAAAggggAACCCCAAAIIIJC6AgREU/fZs3IEkkfAnD6/+gnJnEZvfcwW+l72ZdV6afJF0rpK3z2+EEAAAQQQQAABBBBAAAEEEEAglQUIiKby02ftCCSTwKRLpaeek4aP9K3KCYr2st8nurBEKr5O+usHybRq1oIAAggggAACCCCAAAIIIIAAAu0UICDaTjCqI4BAHAsMHyE9tVmaOt03SRMU9R24ZEq2PG+/W/TBX8bxIpgaAggggAACCCCAAAIIIIAAAgh0pQAB0a7UpW8EEOh+AbNt/pHfSGYbvfvj20GvlmPSveXSVQXS2w3uGlwjgAACCCCAAAIIIIAAAggggEAKCBAQTYGHzBIRSEkBc9DS8sek3mn28q1E0V7+V4uq/k/S5f8o3Xu31NKSkkQsGgEEEEAAAQQQQAABBBBAAIFUFCAgmopPnTUjkCoChVfbW+gHne5bcatvB72TLirpwfvswGh9baqosE4EEEAAAQQQQAABBBBAAAEEUlqAgGhKP34Wj0AKCJyfJf3hj1L2t1yLdQ5c8hXt2iFdNUUyBy8d/sRVj0sEEEAAAQQQQAABBBBAAAEEEEg2AQKiyfZEWQ8CCIQLDBos/X6j9L0bXfdchy05pesq7UOXtrzglPCNAAIIIIAAAggggAACCCCAAAJJJkBANMkeKMtBAIEIAr17S/csk8y7RaN9DuyTiq+Viq+TDuyPVpN7CCCAAAIIIIAAAggggAACCCCQgAIERBPwoTFlBBA4DgFz+rzJFjWn0Uf7bHlemnyRZLJG+SCAAAIIIIAAAggggAACCCCAQNIIEBBNmkfJQhBAIGaB8Rfb7xUdPjJ6E/M+UfNe0e9eKe3aGb0udxFAAAEEEEAAAQQQQAABBBBAICEECIgmxGNikggg0OkCf3eWfQL91Oltd13zin0S/YO/bLsuNRBAAAEEEEAAAQQQQAABBBBAIK4FCIjG9eNhcggg0KUCZtv8I7+Rfnx728O0HJPuLbcDo/W1bdenBgIIIIAAAggggAACCCCAAAIIxKUAAdG4fCxMCgEEulXgtn+Vlj8m9U5re9i3G6Srpkj33i21tESv39b96K25iwACCCCAAAIIIIAAAggggAACXSBAQLQLUOkSAQQSUKDwansLvdlKH8vnwfvsbNEtL0Su/ct72w6aRm7NHQQQQAABBBBAAAEEEEAAAQQQ6AIBAqJdgEqXCCCQoALnZ9mHLWV/K7YF7NohFV9rH7xkDmAK/ZiT6n/zeGgpvxFAAAEEEEAAAQQQQAABBBBAoAcFCIj2ID5DI4BAHAqY94r+fqP0vRtjn9y6Smnyt6WqJwNtzHZ5s73+ofvJEg2ocIUAAggggAACCCCAAAIIIIBAjwsQEO3xR8AEEEAg7gR695buWSbd84vY3itqFnBgnzTvJqn4OunAfjsY6pSbgCkfBBBAAAEEEEAAAQQQQAABBBCICwEConHxGJgEAgjEpcD3Zku/XieZrNFYP2ab/OSLJPP+UOfz25XOFd8IIIAAAggggAACCCCAAAIIINDDAgREe/gBMDwCCMS5wPiL7feKmveLxvox7xM1gVHnY7bOP/u084tvBBBAAAEEEEAAAQQQQAABBBDoQYETe3DsqEMvWbJUO3bs9KzTr18/lZeXynzzQQABBLpcwJw8/9Rz9pb4jgY2Tcbo1OldPlUGQAABBBBAAAEEEEAAAQQQQACB6AJxGRCtra1V5Zrfec58yJBMHTnyqebMmatHH11BUNRTiUIEEOh0AfNe0Ud+I933n8Hb4WMdyMkS9QiKHmo5oKd3r9KbzX/U4S8/irVH6h2HwKknpSs7Y5KmD52l9N6DjqMnmiKAAAIIIIAAAggggAACCCSaQMJtmT9jyBn6r0dX6MM9e6yg6JEjRxLNnPkigEAiC9z2r3ZgtD3vFXXWu36Nc+X/NsHQu+v+L73c9BTBUL9K1198+uUhy/w/6mbJPAM+CCCAAAIIIIAAAggggAACqSOQcAFR82hGjRpFUDR1/kZZKQLxJ2CyPH+/UTJb6dvzMdvtTaao62MyQ49+xf+w4yLp1stPvzqkpz/g0KtuRWcwBBBAAAEEEEAAAQQQQKCHBRIyIGrMCIr28F8OwyOQ6gLmkKU//FHKu7h9Eu7T5yXVH9jSvvbU7nSBNw6+3Ol90iECCCCAAAIIIIAAAggggED8CiRcQPTTTz/V66+/bv1nrm/5wVy9u2OH3n333U5R3ro0V9lLgzO4wjtu0JKcXGW7//O1aa6aF0N7SVuXKTtnnqqaw3uPraRZVSWxzDW23qiFAAIdEDDb5lc/IbXnBPqQLFGTocinZwWO8N7Wnn0AjI4AAggggAACCCCAAAIIdLNAXB6qFM3ABD//Zc7caFXad88EJmeFvtdvtrIrw7spWlWrRWOd8uu1um6BrJ+mj82mvEEry2ok1YS0z1P55uUqzPC1bd6oEt+YpQW5KnW6DPp29S8TgJ0tjylJNV5zDRkvqF9+xCRw4F29qFGaHOmslQMv621N1PmR7sc0CJUSWmDXTunxh6Wq9dLhT9q3lN+uku5Z1r421EYAAQQQQAABBBBAAAEEEEAAgU4RSLiAaKesOrSTvFI9V3GlnHhl6G3JZGNOU1gOqgmErhip53zx2a1LZ6uxbJPq/ZFP05NpW+7v0mSQTimrUX5enlQzLBBUdWr4ArRFq3zBVqdc7gCpv9DjwgRPH/Eop6hdAoMGKnNDpZ44r0jXjg5puX2jHn9npK6cEVLOz9QQ+OsHkgloPvaQ1HKsY2teVyn9+HZp0OCOtacVAggggAACCCCAAAIIIIAAAgh0WCDuA6IX5uTov/7LO8D3L/9ys16vq+vw4ju1YeVsFVtByyYtyVmtqU72qGsQOxhqgqDL7cxSkymak6vqvFKtnrpZxSa71ARn62pDgrNZWlSXFejJtCvYrKnurFP/XVN3uf8XFx0VyND5MwokExSVKyjqD4aOEsmhHbVN8HbmIKXb77L/M5mh5pCktxqk5gNS/Z+k3R9IJmga7WMCqQ/9UrrrZ9FqcQ8BBBBAAAEEEEAAAQQQQAABBLpAIO4Dok1NTVqxwjsgau51yqemXFNyAlmckfosirZTv2il6hdmWe8GLS4q0CKPTjIKl6u+MHCjuXqzqs3PmnIVm5325nPOsJBgqORklfpq+L+qI263l/LLNqkiKFPV34yLmAVMULQoEBSVnRl644xRMfdAxSQXMO8QHX+x/V/oUl97Rdq/X9q1Q9q+zQ6Uuk+Y/81K6ZYfh7biNwIIIIAAAggggAACCCCAAAIIdLFA3AdE9zQ16eEIAdFOs+nolnmPCWzdvEZFBQtkDmdaMdIEJZ1K9rb7UifwKTtoWV8XslHfbJnPme00sjNGK5xAqt3Hs1PDg52B8UL6C/TEVQcFnKDo47pQBEM7iJiKzUyg1Otj3j16YJ9U80rbmaRe7SlDAAEEEEAAAQQQQAABBBBAAIHjEoj7gOjIkSO0aOECz0UuWbpMO3bs9LzXbYVWRucO33ANerbyek1dKJ3RmKfqHSaDdYjvXoYKK2pV6HsfqQmMVpdNU3ZZpJl6vDO0uUnDymtVXj1P2TmuyKokc+BThf/Ap0h9Ut5RARMUPb+jjWmHgFtg+AjJ/OcETF923+QaAQQQQAABBBBAAAEEEEAAAQS6WiDuA6K91Eu9evXydDD3OuXTGVvmzfFJVY+osazUfj9ofoHyn21Usz8g6p5p8CnwZkt8qUoDW9ytd4Q6QVbTLjy71OrN2aZvnUKfq2zfECY4uojgqBucawQQQAABBBBAAAEEEEAAAQQQQAABBCyBuA+Ivrtjh/5lTrSXd3bCk2z3lnn7kCOzTV2Va7SkoFb1C03QskbVNe6szzxVN+d5TLBGpWHv/3S3M02uV2DVTnZpcFcmkJq99Gbr3aWL6mo931sa3IJfCCCAAAIIIIAAAggggAACCCCAAAIIpLZA3AdE4/bxNG/Uikqzrb1YjSW5KjHv9bS2xDsztrM6393TJNVIwcfwtC9DNNKhSvZINcqudMZ0ffuzR11lXCKAAAIIIIAAAggggAACCCCAAAIIIJDiAnEZEM3NzVXR9d/Vu++6t41HflKjRo2UadPhT7u3zDdoSUG5hq2qtbbHj63YJJWUqyp/uQIHu9tZnTLb3zVMU4POOmpfhmjo6fQmM7W48nqVlzWqdEeByv9SrtJzfKfcdxiBhgggkHQCZyzXL4YP1Jsvv6VzJl6hzEgLPPqMfvD6PeF3R1bq4YEHtbZmnl4Mv+sqmamf5N0ovT9Nv9hjiherLNp4pspXda5+Q9u7uo55QcNByAAAIABJREFUDq42XCKAAAIIIIAAAggggAACCCAQRSAuA6JmvosWLYwy7U6+1c4t81uXzpaC3tNpgp/LfZMKf99nftkm+72i/mkHZ4j6i52LkHeI2gFQ56Z9gFL9QvPO0nmShtmHNYWeTk+GaACMKwRSVGDywBHqe/RlrZZUpvdV83KRde3mmJy1STNPtkus6/R+7tuSztbMia9qZkip/6cvsPmL9yfqF8NfVdmpE1S24x6VvRwcYLXHedk78Kq1Cm7v651gqJ+ZCwQQQAABBBBAAAEEEEAAgc4T6NXa2traed3REwIIHK9AU1OT+vQ5LWo36elpUe9zM3EEfvDyhC6arMm6nK/+B02A0mRs/oP+EjEg6hGo7Egw0p+RGinwGmGc08+OyWDvPrOWmKq2u9LDE19tdxsaIIAAAggggAACCCCAAAIIxL/A4vnzwyYZtxmiYTOlAAEEEEAgdoGRV2mk6rS2QwHEmfrJwLO192BRG1vlQ6azZ55+Ym2ZDylv62fIln2TTfrPelw/aVjrb1l84as6x/+LCwQQQAABBBBAAAEEEEAAAQQ6LkBAtON2tEQAAQTiVMAOaEoHXfM7W3kTX1Weq8R/edR/ZV1MzrpRI794Rj+wMkujvHvU2i7/si7Im6+R1v/f5Ih27HLeIxrcZ9Rffa/QwxOvCKkyXw9PDP5f8fYeCanCTwQQQAABBBBAAAEEEEAAAQQ6IEBAtANoNEEAAQTiWcAKaOqIguOczjtE3VvpJfc7RK01nbFc/5zeT0cP7ZS0NuxdoJLdfuSJR7TjffuwpRdrTCan72CkjsCQIdoRNdoggAACCCCAAAIIIIAAAgh0UICAaAfhaIYAAgjEq8DQkz9SzfsHNc7/ak5zyJH3bF9smObaFr9YZcNHSF9515V5r+jpZ8u8y/MHHdqKH6FfMkQjwFCMAAIIIIAAAggggAACCCDQFQIERLtClT4RQACBHhRY/XqRZA44MnPwBTHDpnP6q3r4dFfpV3X6yxc50r4JerPfqxqniSqbOF+ZrirOZaa7re+U+Redmx35JkO0I2q0QQABBBBAAAEEEEAAAQQQ6KAAAdEOwtEMAQQQSAiBHUWubE57W/vfqZ+k9/XX94v0C49DkIovNCt7WWUvzwteYswnzy9WWV6m/lhjb6kP7iTkl5lfSJHXz9WvT/AqpgwBBBBAAAEEEEAAAQQQQACBdgsQEG03GQ0QQACBRBTwvePz/cf117Pnq//Bp6SzN+kn6sAhSNGWP7BSDw8/W0cP3e/aiu/VwHkXqdc9UxZ+qJJVszMyUiMNSTkCCCCAAAIIIIAAAggggEBKCBAQTYnHzCIRQCClBcz2+eE5Orxvgsr2zNRPrHeLrtUvaqSf5L2qXwy8Xz9pMAcjHc9nhPqf2E+Z6dKOXRM8M0+Dezfje49pDnr6Zz3eCXMKHpFfCCCAAAIIIIAAAggggAACCBgBAqL8HSCAAALJLGC9Q1SqeXmCVoet0w5KmgDkw3kTtdZzi3twJufRQ095Z36ekan+IdmbxRe+qry+zqBHtGPXPc4PvhFAAAEEEEAAAQQQQAABBBDoMYFera2trT02OgMjgECYQFNTk/r0OS2s3F2Qnp7m/sl1Agv84GXejRkPj+/hia/GwzSYAwIIIIAAAggggAACCCCAQCcLLJ4/P6zHE8JKKEAAAQQQQAABBBBAAAEEEEAAAQQQQAABBJJUgIBokj5YloUAAggggAACCCCAAAIIIIAAAggggAAC4QIERMNNKEEAAQQQQAABBBBAAAEEEEAAAQQQQACBJBUgIJqkD5ZlIYAAAggggAACCCCAAAIIIIAAAggggEC4AAHRcBNKEEAAAQQQQAABBBBAAAEEEEAAAQQQQCBJBQiIJumDZVkIIIAAAggggAACCCCAAAIIIIAAAgggEC5AQDTchBIEEEAAAQQQQAABBBBAAAEEEEAAAQQQSFIBAqJJ+mBZVhwLvN0Qx5NjaggggAACCCCAAAIIIIAAAggggEByCxAQTe7ny+riTaC+Vrr8EqlggmSu+SCAAAIIIIAAAggggAACCCCAAAIIdKsAAdFu5WawlBfIzpV+fLu08x3pqinS3XdIhz9JeZZUBjj1xPRUXn5crL3fSQPiYh5MAgEEEEAAAQQQQAABBBBAoHsECIh2jzOjIBAQuO126ddPSL3TpMceliZ9S6p6MnCfq5QSyB40KaXWG4+LvWDgxHicFnNCAAEEEEAAAQQQQAABBBDoIgECol0ES7cIRBWY+E/Si/9HOmuYdPCANO8mqfg6adfOqM24mXwC04fOUt8T+yXfwhJkRSZDd/pZsxNktkwTAQQQQAABBBBAAAEEEECgMwQIiHaGIn0g0BGBvztLevr/kyZdJqmXtOUF6fJ/VL//qlCvL1o60iNtElAgvfcg3ZXzvzUx8zti63b3PUATCDXmd+asknkGfBBAAAEEEEAAAQQQQAABBFJHoFdra2tr6iyXlSIQpwL33i09eJ8dGFWr/jZshI793+X6csI/eU44PT3Ns5xCBBBAAAEEEEAAAQQQQAABBBBAAIGAwOL58wM/fFdkiIaRUIBADwjcfpe0/DHp5JOtwb/RuFOn/LBIfW+/RSeYLfV8EEAAAQQQQAABBBBAAAEEEEAAAQQ6RYCAaKcw0gkCnSBQeLX038/p6wEZvkxR6eRNT6nfdy5W2uMPdMIAdIEAAggggAACCCCAAAIIIIAAAgggQECUvwEE4kng/Cwd+N9P6m+jzvfPqteRw0q7/x71m3mZTmyo85dzgQACCCCAAAIIIIAAAggggAACCCDQfgECou03owUCXSrw9cAMffqbp/XFtKt84/Syvr/x7ls69XvT1ec//lU6/EmXzoHOEUAAAQQQQAABBBBAAAEEEEAAgWQVICCarE+WdSW0QOvJvXX03od0bP5iSebcMzsoahbVe91qafK3pXWVCb1GJo8AAggggAACCCCAAAIIIIAAAgj0hAAB0Z5QZ0wEYhQ4duOt+uy+lWrt18/XwhcYPbBPWlgiffdKadfOGHujGgIIIIAAAggggAACCCCAAAIIIIAAAVH+BhCIc4EvJ0/Tp489qa/PGBqWLaqaV6TL/1G6926ppSXOV8L0EEAAAQQQQAABBBBAAAEEEEAAgZ4XICDa88+AGSDQpsDfRv2Djqx9Xl99K98XFDVNfNmiLcekB++TJl8kbXmhzb6ogAACCCCAAAIIIIAAAggggAACCKSyAAHRVH76rD2hBFr79ddnD1aq5bpi37yD3y2qv34gFV8rFV8nHdifUGtjsggggAACCCCAAAIIIIAAAggggEB3CRAQ7S5pxkGgEwTMYUuf3/mf0j2/8PUWEhQ1pVuelyaMkx78ZSeMSBcIIIAAAggggAACCCCAAAIIIIBAcgkQEE2u58lqUkXge7Ol32+U+n8zfAu9MTDb6O8tt0+jr69NFRXWiQACCCCAAAIIIIAAAggggAACCLQpQEC0TSIqIBCnAuMvlp56Tho+0jdBky0a8tm1Q7pqin0i/eFPQm7yEwEEEEAAAQQQQAABBBBAAAEEEEg9AQKiqffMWXEyCQwfIT21WZp0WciqfAcuOaXrKu1t9OabDwIIIIAAAggggAACCCCAAAIIIJDCAgREU/jhs/QkETDb5levk266xbUgj2xRkyG6sES6qkDatdNVl0sEEEAAAQQQQAABBBBAAAEEEEAgdQROTISltrS0aNu2bfrggw+s6Z511lkaM2aMevfunQjTZ44IdI/AXT+TRo+RFi+w3yEaadT6P0mTL5J+eJt0y3zfe0gjVaYcAQQQQAABBBBAAAEEEEAAAQQQSC6BXq2trR6pZPGzyP3792vDhg06fPhw0KT69++vGTNmaPDgwUHl/EAg0QWamprUp89pUZeRnp4W+b45RGnO96QD+yLXce4MOl26Z5k0dbpT4v3d0iLxP0B421CKAAIIIIAAAggggAACCCCAAAJxK7B4/vywucV9QHTVqlU6cOBA2MRNgQmGFhcXe96jEIFEFYglINrW2k7Ys1un/Hi2vvHuW21Vte5/OWGyPr/zP/X1GUM966fd/zO13LJArSeTle0JRCECCCCAAAIIIIAAAggggAACCMSlwJLS28PmFdfvEN29e3fEYKhZickeNXX4IIBAsIAJbH76m6f1xbSrgm9E+HXSqy+q33f+UWmPP6BeX7SE1TL3T17767ByChBAAAEEEEAAAQQQQAABBBBAAIFEE4jrgKjzztBoqLHUidaeewgkq4DJ5jx670M69oMFMS2x1xfHlHb/PTr1uik6sbba38YESE2mae8IwVJ/RS4QQAABBBBAAAEEEEAAAQQQQACBBBCI64BoLIcmxVKn7efQoCU581TV7KrZvFEloWWu26GXzVXzlL20IbTY47cZK9ezrncfzaoqyVW2aeP/b5mqzHj+3+575nqZtnqMTFFqChy7ZaGO3vuwWk+O8t5RF803Gnfq1JuuUd+7fqwTDh7wb7s/4eB+nfzfv3fV5BIBBBBAAAEEEEAAAQQQQAABBBBIPIG4fofoJ598okceeSSq6s0336xvfvObUeu0eXPrMmWvkIq0RpU1bdTOK9VzFVcqQyawOVuVbVSX8lS+ebkKM0xFE9ycplKvMfLylF9To0Benq9j/3imbblUbvdlgqdTdtys+oVZkjX/ka55bdbUugUa2+bcqBBR4MC7elGjNHlQhBoHXtbbmqjzI92P0CyW4s54h6jXOCbL07xX1LxfNNZPa7/++mpsrsyWefP526h/0JG1z8fanHoIIIAAAggggAACCCCAAAIIIIBAjwp4vUP0xB6dURuDm0Bnfn6+qqvDwoRWS3PvuIOhJrA5q9EXtFygRW3MKfi2O9gZfMf+ZYKmgYDu1qUmGHq9VptgpQliWuOWSqWmvEbDVtWqQk65E0T16tdXVjlb2a6I7JScct+N6zU1SjNuxSAwaKAyN1TqifOKdO3okPrbN+rxd0bqyhkh5XH+0wQzzXtF+86frRMbXo9ptr2OHPYHQ00DE1Q96cVN+nLytJjaUwkBBBBAAAEEEEAAAQQQQAABBBCIN4G4DogarNzcXP35z3+2DlBy4w0dOtS65y7ryPXWpSbL83qttjI428r69AUz/QPVqLQgV6X+314XeXLClGNnlSq/slzFOWv8FUsLAoGlylm5/oxTp9+iVbVaFCnVs2hlxAxR/wBcdFAgQ+fPKJBMUFSuoKg/GDpKXZAcGvNc09Nj2/4e1mH6UGn909Lin0jrXNH0sIqRC0559BfS1bEd1hS5F+4ggAACCCCAAAIIIIAAAggggAACPSMQ1wHRV199Va+//rpaWsJPvTany69YscIKippM0Q59ti5T8V/yFGidpUV1te3IEm1fhqg1R/8W+LZmbG+vf7etatzvQgETFC0KBEVlZ4beOGNUF47ZDV337i0trZBGj5HuvqP9A77dID37tDR1evvb0gIBBBBAAAEEEEAAAQQQQAABBBDoYYG4DYg+88wzeuutt6LymECpCZqad41efvnlUet63dy6uVHl5Tfr3YLN9m1zkFJBefh7PP2Njy9D1OmmemmuSqMl51lB0zynurYuzVWxU9/KSL1e5WWS2DLvN+rKCyco+rguVMIHQ91QN90iDR8pzbtJOvyJ+07b1+vXEBBtW4kaCCCAAAIIIIAAAggggAACCCAQhwJxeaiSCXJGem9oJMN/+qd/6uAWerNNviOHENnvBx3lPzDJa2bedUyAc8XITaqwT1oKbhh0QJL7FocquTWS+TqWQ5U6vGXeC27XTmnO96RdO7zuRi77wx+l87Mi3+cOAggggAACCCCAAAIIIIAAAggg0MMCi+fPD5tB3GWImqxPs02+vR8TQM3KylJvsx24w5823iEatt29fe8QdU+rumyask2Wp9cnL/pbSU2TjMLlqvdqK7PtnyCVJw2F3gLDR0hPbZZu/p5U84p3Ha/SX94rPfIbrzuUIYAAAggggAACCCCAAAIIIIAAAnErEHcB0YaGBs93hrYlaAKppq05hOn4PqHb4n29WZmboT134B2ivi7yyyJkiIYO4fnbfr9oaU3wzcAp81LUw5iCm/ELAan/N6XVT0hXTZHMO0Jj+Zj3iJq6ZInGokUdBBBAAAEEEEAAAQQQQAABBBCIE4G4C4iaw5I6+jFtjz8gGsvodiapVtUqv3qeSlSqisImLckxJ9a7g5FZml0mTSndqPyKK2UdZO/rPmqGqFXHKzDrZKSae7WBDNGI2+xjWQt1Ul7AbJl//GGpan373yX621XSPctSnhAABBBAAAEEEEAAAQQQQAABBBBIHIG4C4h6nSjfvZxrVJyzxntIayu7yc6crcqilaofKzU3OlVDTqi3Dmjaobl1y1U/bJmySzbqOVdQNGqGqK+t3bMrG9SMWcF2eEec7+MU+OsHkgloPvaQ1HKsY52tq5R+fLs0aHDH2tMKAQQQQAABBBBAAAEEEEAAAQQQ6GaBuDxUqXsNTLanc6iS+zpkFpGyMKOcTB8p6Bl0anzIMIGfXhmi9t3mqnmaUhayXz7Q0L4Ke99paAV+x6tAtx+qZCDMKfNm+/tbDVLzAan+T9LuDyQTNG3rY06rv+tnbdXiPgIIIIAAAggggAACCCCAAAIIINDtAl6HKhEQ7fbHwIAIRBfokYBotCm99oq0f799Cv32bXag1P2e0d5p0qtvkiUazZB7CCCAAAIIIIAAAggggAACCCDQIwJeAdG42zLfIzIMigACkQXGX+x9z7x79MA++2R6k0nKtnlvJ0oRQAABBBBAAAEEEEAAAQQQQCCuBAiIxtXjYDIIJJDA8BGS+S9SwDSBlsJUEUAAAQQQQAABBBBAAAEEEEAgdQROSJ2lslIEEEAAAQQQQAABBBBAAAEEEEAAAQQQSHUBAqKp/hfA+hFAAAEEEEAAAQQQQAABBBBAAAEEEEghAbbMp9DDZqkIuAX2fPaZ/v1P9XrqvUbtO/q5+xbXXSSQkZama/7+HP3bt7J1ximndNEodIsAAggggAACCCCAAAIIIIAAAtEECIhG0+EeAkkqsOezo8qqfEIft3yRpCuMz2U1HzumFdu268ldf1H9d68mKBqfj4lZIYAAAggggAACCCCAAAIIJLkAW+aT/AGzPAS8BBa/VquPWlq8blHWDQIHPj+mu/+nrhtGYggEEEAAAQQQQAABBBBAAAEEEAgVICAaKsJvBFJA4A+N76uXeqXASuN3if/93vvxOzlmhgACCCCAAAIIIIAAAggggEASCxAQTeKHy9IQiCSw//NjkW5R3k0C+z7nva3dRM0wCCCAAAIIIIAAAggggAACCAQJEBAN4uAHAggggAACCCCAAAIIIIAAAggggAACCCSzAAHRZH66rA0BBBBAAAEEEEAAAQQQQAABBBBAAAEEggQIiAZx8AMBBBBAAAEEEEAAAQQQQAABBBBAAAEEklmAgGgyP13WhgACCCCAAAIIIIAAAggggAACCCCAAAJBAgREgzj4gQACCCCAAAIIIIAAAggggAACCCCAAALJLEBANJmfLmtDAAEEEEAAAQQQQAABBBBAAAEEEEAAgSABAqL/f3t3GxvFle95/BeUvUAGZw2YXMCawRlpbWwwXAiKMApyAsJkZwT3EmWUxZEGgi7hBYzQvcCrkdbwYl8l2YgbkC6wIjBSnIlmBLOgiYItMrGIMJpLYMBgg19kPImMLWyChVF2I61gdU7Vqa7qrrbbYPrJX0vQ9XCqzqlPdXVX/+s8RDiYQQABBBBAAAEEEEAAAQQQQAABBBBAAIFiFiAgWsxnl2NDAAEEEEAAAQQQQAABBBBAAAEEEEAAgYgAAdEIBzMIIIAAAggggAACCCCAAAIIIIAAAgggUMwCTxfzwXFsCCCQTYF6de54ThcO/E5bTLarf6EH1aXpC/DDLf3LkT9qv59i54ZfqkmXNOPktfTbZLTGlKNS81PSDumYK5skk9/7ZXdsGRa/uVWbp6ds4C/4QV+c+41WXUm3nuUIIIAAAggggAACCCCAAAIIIFBIAgREC+lsUVYE8llg8R1d6J2nzTt+qQoTQDz7O0066xd48c/13cpn9IdQQPLxDyU18Hmj64hqbJ5JQUw//0Se9dpWLn1xzgvIHpUUbGsCuT/93g/WmjzmJTZjCgEEEEAAAQQQQAABBBBAAAEECl6AgGjBn0IOAIE8EbhyTVuuXNMVU/NyYb10pS0o2M6fzpR6L3k1R4OlmUykBj2lcLAzMX30za1anskube3QeVKXqfXpBTxn/yD1Z7gtyRBAAAEEEEAAAQQQQAABBBBAoLAFCIgW9vmj9AjkjUCiyftvtN/UyNyxVdEG83V6sKMuVF6vCbsNoJZP9peH0tzt1qSPzOJwU/eF+nzr0tA+0k1O1ssrt+rByvD6IW9m8c/V9MzfNOOkaTY/T7N7L+kPz9RlHEwN75FpBBBAAAEEEEAAAQQQQAABBBAoPAECooV3zigxAvkp8PUd9a+s04M3Z2rSR3/UDL/PTVNzc7O84Gakj1F3FCd/Y/sRNen+6ft224eo7d/zGZdgpNdo4PNGUM0zUXPUbh1qMn904VyVTpce7KiUbD+m17T4zXCgdqT8WIcAAggggAACCCCAAAIIIIAAAoUuwCjzhX4GKT8CeSKw/8ofVXOgWzemz9Pni71CmcDm5ulDOvaRaT7fppouafPWn2tnBmUe+v5OBqlM4POIJh04omN3M0guactHJn27vvhhSMdCgzrNr96qBzu2egNBTZ6r98107OBMmeVDKgQQQAABBBBAAAEEEEAAAQQQyE8BAqL5eV4oFQIFKtCmmgPeiOymxuf75f/HjuxumsU/eLNeOvs7/cvgTL2/4xcyAxk9kb/F0zR7xB37ze7//LtIn6ZmUCUTWJ3UNeTVHDXTJsA74r5YiQACCCCAAAIIIIAAAggggAAChSZAk/lCO2OUF4F8FjBN01+U/vL9XL1smskf8AZW8mqEPqfOHb9U/7nfaNLXXh+jy4NR4Req4hmpv//aOB1dtCm9t1O/D9HV1Xp58mTJ9TF6t1vHxilXdoMAAggggAACCCCAAAIIIIAAAvkvQEA0/88RJUSgYATMaPKl3/9Nqz46Ysvs+gXdZ+du68LdSv3Twl/ou+nSHw4cSdTQXDxP/zB5SH84O9ZDjQY+TR+itgy2b9A/2r5J7R5DfYiaWqqTkvI5+mblWDMmPQIIIIAAAggggAACCCCAAAIIFKgAAdECPXEUG4H8E1iofyybrBtfe7VCtfoXfv+h16QN3sjwW/qHtPmn3+tY70zbl+gVvw9PG8S8+7dEgDTjg4sZPKl6sm50hYKhsfsyzebr9LIZ3P6HW/ri+9hELEQAAQQQQAABBBBAAAEEEEAAgSIUICBahCeVQ0IgJwK2lucP+sugyb1endWlMv1ybpESgyidva0b1fNU8fUlfVFWp6YNC7X/63lqKpe+OOcHUiUtfmay33y+XlKpNu8wI9W7vx/0hZ00/ZW6Zea1Xp0r56r0brdmJNUADaeyo95P9wdjuuKtMcteNoMqVbuUpXZQpfft7A8KBq93q3lFAAEEEEAAAQQQQAABBBBAAIGCFSAgWrCnjoIjkF8CXlP1O/rfNshogpVtMqPMP9hhqmFKN7q8gGcQxLxi+gs1NTXnqr/riFZdqVdnMKq7GZneHd+QHZjJBFa99F5tU7fWvZpm7/PvdmuSHdHeLA3vT9Ldbq8G6kehpvpuY1u+I6pJCaSafcwLpWISAQQQQAABBBBAAAEEEEAAAQQKXeCphw8fPiz0g6D8CBSTQF9fn6ZOnT7iIZWWThlx/WgrzWjq/OVe4MGOrbkvBCVAAAEEEEAAAQQQQAABBBBAoIgFfr3TG+o5fIiTwjNMI4AAAggggAACCCCAAAIIIIAAAggggAACxSxAQLSYzy7HhgACCCCAAAIIIIAAAggggAACCCCAAAIRAQKiEQ5mEEAAAQQQQAABBBBAAAEEEEAAAQQQQKCYBQiIFvPZ5dgQQAABBBBAAAEEEEAAAQQQQAABBBBAICJAQDTCwQwCCCCAAAIIIIAAAggggAACCCCAAAIIFLMAAdFiPrscGwIIIIAAAggggAACCCCAAAIIIIAAAghEBAiIRjiYQQABBBBAAAEEEEAAAQQQQAABBBBAAIFiFng6nw/u1q1bevfd/6mLFy9q+P79SFHnzpmjqqoq7d79r5o7d25kHTMIIIAAAggggAACCCCAAAIIIIAAAggggECcQF4HRP9569vq6+uPK7du9fV5/27d0m9/2xybhoUIIIAAAggggAACCCCAAAIIIIAAAggggEBYIG+bzJtaoemCoeEDuNndrZs3b4YXMY0AAqMIPDd1yigpWP2kBf5+6tQnnQX7RwABBBBAAAEEEEAAAQQQQACBGIG8DYjGlDXtouHh4bTrWIEAAqkC/7Vinh7qYeoKlmRN4B9/Oi9reZERAggggAACCCCAAAIIIIAAAggkBIoiIJo4HKYQQCATgf+xfJlm/N3kTJKS5gkIlE2dov/+4tInsGd2iQACCCCAAAIIIIAAAggggAACowlM6IDo4KlfacnSZYl/73ZEvK6+u0xLtp/WYGRp0szgaW0PpTHbbD+V2MLuI2m/0qBObTf5/kqnBjv0TrgM4enQfpNy9WavvqclKfsOp4zf9ztXvfzfueqnNftJySt+24iXKeuI+YfLwnQ+Ccz90TPqePN1vb1gvmi6nb0zUzZlijX/y397TXN/9KPsZUxOCCCAAAIIIIAAAggggAACCCAQCOT1oEpBKZ/QRNn6D3R5vbdzExxt0pxETlff06bmOq2o26emU3U6uL4ssc5NmWBoQ4vWtnyg6No+ndr+qprapcZjF3V5USKPNXvb7cyKvZ/p8kGzVYfe0UYdv7RLfjIvsQlSHnIZpXld1KDGzW/pnYaL2hPZ2KWv1Z5LF7XsT2n9AAAchElEQVTHzZp9bpbWLirTom0btWTzMtnhqOqa1LqvzqXyX5O2TVprZ83+WuJWsKwQBExA7t9fWWn/FUJ5KSMCCCCAAAIIIIAAAggggAACCCAwHgITOiDq1dQ8roqDu6TudqnSJzWBzs092tfygdaXmZqSr2q7PosERU0A1QY3Gz+UjWtKMrVBN9kI42Gtbbmoy36U1KbtfluXd3sBWJNutFhnysm1wcyPUxbbBS6wGV7b+KEub+7R9oZ9qjhmgqImGPqxDdDa2OmiXTre+LEOVfrHZY55qZ/WJjC1SL2gbni3KdONDSmLWIAAAggggAACCCCAAAIIIIAAAggggEC+CkzwgGifbrZLFf7Zqagok2ytTy8w6FUKNTUlP7PBwSXdH+ry7lq5AGfrXmlNt4mEJoKNx7VMhyqbFK5Qequ7XSsqf2WbyZtao97fq1qy19Qg/VDSx9q0NCbYWdfkEnuvJsi5uza6bMS5Wh28VOc1zze1VRs3qjkleOqVQ7aW6sVQLdUyrT94UX4F2vhcqCEa78JSBBBAAAEEEEAAAQQQQAABBBBAAIG8FZjYAdHBHvXUVWquBnX+r5J6TM3QFq3du1FNKYHDOjU+f1hLtjeo9eAHuixp8JR/Xhft0uVLu/yZjTq/2QUZ3Xmv076WSq1fbwKMpsbpW+rZG6pxGm7W7jZJ++ptbyuipksTCpxefdfU8kw0yd+z25XTbezXBJVx8P6C2q8uyYivH2uJKYxpdn9wXVLXASNuyEoEEEAAAQQQQAABBBBAAAEEEEAAAQSyLvDUw4cPH2Y91wwyvHXrlk6dOp1BSmn9+nWaO9eF8zLaxEvk1wY9H2xiApemmXywYPwnQk3fTf+ib/X4Te/T5GT6GrX9l9ramA2hGqKDGhwsU1m4Wf7edgXp7cBNr+rM2s+0T/u85v1p8jCLVzRulJo/1vkRApuuZuzYaqmOkCmrYgX6+vo0der02HVuYWnpFDfJKwIIIIAAAggggAACCCCAAAIIIIBAGoFf79yZsiava4g+9dRTKQUe1wVl63Tw0jp/l6bm5WHplhkoqVvbTI1P09en62PTBCQPVYZqQWbYx2bSgElXW3q0woxf9PxG9Wx+T7cuJQZ2ss31m6R9mdS0vNqupkP7dN5vgm8HaboUjuQmmrybmqyJQGmqoAl0NmmTDga1XP1uACLH62/X3KKru2uDpvXetk2R/lVTc2AJAggggAACCCCAAAIIIIAAAggggAAC+SGQtwFRU0P03w8djii9XF9v579oa4ssf+GFpY9WQ9TsxdXYbNyoRjM/t05r6/bpzNVd2tOwUecPtWtw/TrdavlYjdsuJjUJH61GqQmyhoZhHzytQ39t0Nrn23WmcpMOHjuu7acGMwomDvb0SGqxze3jmsuf3xttpj9SADSCl25m0S61rv2V1ixtSao1+7EOndpky2wHkfprk47vS7cTliOAAAIIIIAAAggggAACCCCAAAIIIJBfAnkbEI1jev/99+ziJUuXRVaXlJRE5jOb8Wt4Pv+h3/9nh95pNgHYMq1YW6emlg7t2d2gxvbDOn9VOtO8Udt2j7zn0ZqUXz22TxXbLqqixY8gLtqlg3O90d0TzfalNUtdhDHR96fJeUXlJu25tEt7IsXwgq5rL+3ya216fYzKDBAV+ksOmIZW2ckVe5OXSGXrP9DlFae1/dhp6a8tuvm8pMYmrT3jB19NX6UHxzLIU2oeLEEAAQQQQAABBBBAAAEEEEAAAQQQQCCbAnkbEF22bJnmzJmtvr7+wONQUo1Rs6Ky8r+oqqoqSJP5RKJJeWKbChtHLFvRoBVnejSoddpz6QM7qvyZvU1BM/FE+uiUGU1ezdKpzXH9kA6qR016a5F0K1RpVOFm+6ZP09gm84M6f6ZdFduiQc5o7t7c1XffUrMJVC5KrLWBzYr3tKQl3AepWe8FhW9uu6g9ofSJLSUTxD3fLFX4/Z02d1do/cEPdXPpW1IDwdCwFdMIIIAAAggggAACCCCAAAIIIIAAAvkvkLcBUUP3v44c1jvvvKfh4WEr+R//cdG+vrB0qX01NUP37EkeNd2uGvt/ZsR5t5UJUh50Mx36cK+0tiU5GGkCqh94iVyze9tfaIPOLF2mJW7zxg/9Gp1lWr/b66/0lluX6evV42pSk1rTBC3Du1m0+6Iuhxe46UW7dLxlmZZsd6PBh2rIxuzXNodv9voevez3TToYANVqz6XPdGr7Mi0JjWDvsuIVAQQQQAABBBBAAAEEEEAAAQQQQACBfBXI21HmswXmAn8mP9Pv5rbuV7UprpNOv0C2b84V7dresE9BM3dTI3N3XG1JN/BStK9Rk6c3WFNf2j5Bg+Ova9K/Pb9PFxqitTjD5VaakeEjaYIdjjLh5/dbN5iUvCb4jqTxWLQcdiAoY5GmDKPkxuoYAUaZj0FhEQIIIIAAAggggAACCCCAAAIIIPAIAnGjzE/4gOgjOLIJAk9UgIDoE+Vl5wgggAACCCCAAAIIIIAAAgggMIEE4gKikybQ8XOoCCCAAAIIIIAAAggggAACCCCAAAIIIDDBBQiITvA3AIePAAIIIIAAAggggAACCCCAAAIIIIDARBLI60GVJtKJ4FgRGIvA0ND/HUty0iKAAAIIIIAAAggggAACCCCAAAII+ALUEOWtgAACCCCAAAIIIIAAAggggAACCCCAAAITRoCA6IQ51RwoAggggAACCCCAAAIIIIAAAggggAACCBAQ5T2AAAIIIIAAAggggAACCCCAAAIIIIAAAhNGgIDohDnVHCgCCCCAAAIIIIAAAggggAACCCCAAAIIEBDlPYAAAggggAACCCCAAAIIIIAAAggggAACE0aAUeYnzKnmQItJoLR0SjEdDseCAAIIIIAAAggggAACCCCAAAIIZE2AGqJZoyYjBBBAAAEEEEAAAQQQQAABBBBAAAEEEMi1AAHRXJ8B8kcAAQQQQAABBBBAAAEEEEAAAQQQQACBrAkQEM0aNRkhgAACCCCAAAIIIIAAAggggAACCCCAQK4FCIjm+gyQPwIIIIAAAggggAACCCCAAAIIIIAAAghkTYCAaNaoyQgBBBBAAAEEEEAAAQQQQAABBBBAAAEEci1AQDTXZ4D8EUAAAQQQQAABBBBAAAEEEEAAAQQQQCBrAgREs0ZNRggggAACCCCAAAIIIIAAAggggAACCCCQawECork+A+SPAAIIIIAAAggggAACCCCAAAIIIIAAAlkTICCaNWoyQgABBBBAAAEEEEAAAQQQQAABBBBAAIFcCxAQzfUZIH8EEEAAAQQQQAABBBBAAAEEEEAAAQQQyJoAAdGsUZMRAggggAACCCCAAAIIIIAAAggggAACCORagIBors8A+SOAAAIIIIAAAggggAACCCCAAAIIIIBA1gQIiGaNmowQQAABBBBAAAEEEEAAAQQQQAABBBBAINcCBERzfQbIHwEEEEAAAQQQQAABBBBAAAEEEEAAAQSyJkBANGvUZIQAAggggAACCCCAAAIIIIAAAggggAACuRYgIJrrM0D+CCCAAAIIIIAAAggggAACCCCAAAIIIJA1gaezlhMZIYBAjgQG9fnxE+oYHi37OVqzY51qUpLd1O8PtKlXUvnqt/V6dUoCFiBQoAKPcm1418O9Ba9pnVrUfL0kcd0MnNPRT7o0XFKtxk0rNatAVSj2RBdwn/nTVPtGo2qvNav5+v3E57//Pn828n3gthnNztvnKi6O0aBYn08C7rNd6e6Tkgvrf7eoWo0vDqn5bJ9KFrymLa+UeQm7Tmt/8rJgF/61VF6vnRuqpCDvIEFoIlQel85tZ1O57ziuuxAak+Mk0HnysFp7Q+9Bu9+k929yXnHvU7dMmb9PB/7kfS8l7z5uPnLtxSVg2RMUMO+HrzTjjUbN/tK9X+rUf/yEvnvR/Kb03y9x983+52QmhSvIc2yPb9jeZ5l7Iu96ij/alONzNv7nvbdt5tdPfC4TdykB0Yl77jnyCSeQ7oPS/zKK9Yiu6z17WPvPpiZM+aBOTcISBPJY4FGujdDhBDfz/rLhLjUf6AoS8CAhoGAi7wXcZ37imhhwZe4/p6Nnu2SerZn3dI1uSqpya/3X5B/HbrULzLh5XhEoFIFBff6p975XSWlmD7q6utRjDm+4S2035ngHOtSuowf67PXjjnz4+gntv+7NjXYfFV2f2fU08KcW/2H4fXV8clgdLuMxBJ6CTZhAICJwU/33pknqU+vxc5plHwKb96VXgUK9X+nzgSolP/wauPatvQZKJJnvllkKXV+6r44vb2qVeRCQ9OcFQBUEj2a90qidryQlGm3Wv1dT+OHEaNuw/vEEBm7rnu6r98ubmu321NXufS7dMPcQ3bbCTclPqtN+tkY/+9xOvNexBMajW+brXNI9lHvPJhW380afXVI+31wrN9Vpai2V/Fi1PGxOkspsloBoZk6kQmDiCbinT3FP7cyNTPB0do6Wu1oPE0+JI0YgELA3bQu7bC1RW3tOXi2gIAETCOS1gAuGhm+sb6rt+n1b6t7r36r2jbf9H7he2gv9MxO13vL62CgcAo8mkAgqegHO8MOu5D0GP9yrV2pL9Uq/xo/3w1WlddqyYeQaopEaQr1t2n+gTeULEs1yEkGhhkjWqdt1a81qqdVcu+F7uOC+jh/OEUBmxiQQeb+ZLZMeAns784PwkRrL7vtkmipeqrIBsOD6Kq/XGrWptbdNv++qSmqN5m9XXp8SYB1TwWet1PLyLrVeb1fnK3Et4sa0NxJnIuCbd5bOVP+Qt0G/ucUoqda6DVXqPNlmF4YfDkU+s8zbK/TgKJMsCyFN4je07MOqngWvabkteJ9aDxxWa9JBmAcIwd/AOV0wAVDNUU21+T3+lQ0qx1+HBptWa4FdmgkComlgWIxA8Qkk1xBIf4Tug9rVbDM3P83ym28pVK2fD9n0iKwpIIHMr42RDip80zZsalOPlJh1COSZgLmpvregXrXftNmaZB0nD6uj1/xwmSYN31fJgoaUH6PDQ3ck+UEeezzxN/N5dqgUB4HMBLpO2+4iTOIg2BmzpbtncquS593y0V5rNng1r203RS6QZGoI+bVIB4bMwwlTKy/6Z7dzwU67nWxXR+baHTbBquMKmu6b7Wt/RpcuUUHmxi6QaEVgaqh5XWuFarclt5yxFSn8wI2ryTZwTqdd0H6DCZDOtE2pO8426/OyxuD7xgV8vNpwYy9peIua+XPU2tunC38aVA2VOcI0T2TafBa2muBd7wkvaKc+ddiWhn06/SfpWdsfm/f70vvcVMrn01g+e5/IQTyBndoazrNNpYlEk3nJfP6P9heqUV1eaVvq/N5cQ8EDBbq3G00wbj0B0TgVliFQVAJlWrXpba0awzFFmqJ0nfa+zOTVVnC7GekLyqXhFYH8Fhj7teGOxwQ/m+3MfV340ltqr4nZ7YkbnEFqiDovXvNfwHzubzHNF497Za3d4L43/B+7KbU0pqn2Jde0sUqv73DT+X+slBCBTARcs0STNvzAK9jWBS39Bc/O9h4O2MCle2DsApW6k9Kfe2Kf4eBSsPcxTAzq8z/7NVHtVonr0QsydKnZBiFCAasx7J2kCKQKxD1IHumBmKsd6u/JBUwj15C5J3tNMuMefNIsvWGCooPq+MZ7EDDDf/aWUkM1tXCpS1w+1ZUqP9un3m+6NCAeDKRCje8S7/dkuIuPxGeQ/Wwy2d27rQFVyXvgM0ezk/rTTHxOpi+bTfNNAdeEDL4nvGM0vyeWD53wf397y0wlpfp+1w2Kt8x7WODfi33p1bZNr8SadAIERNPJsByBYhBwNxxJx2I+aL0BYbymkInVMTfl1eu003V6bRK6m/zERkwhUHgCj3ltRB4I2H31RX4wR/trKzweSjxRBeIeEiSCK6kq4R86qWvTLuF7JC0NK/JHoOalanV+OaR7vX3RwfLSfH+4kns1Pf05ew9lps2DBfOaCAi49N5r0rXkN5kvKff7IA0Sl9iAgWl2GvwNdKnHDZzpbxesi0x4AasL9KEYUWHmUQTCvxdGryFqmkbbVr42qyG1fdqn4fI5Krfv125vcEp3XZVUq7a8y+9PVPrOvLddrVJJkevLBZJcwDN5PuXQZmpGidQ7POT3YZqSgAXjKpB4b5SX96m3NyZobs/FoPrvmfPs9dM8a8PbmuV3zeZaKwY1kcP3D/75jtyTj2v5n/TOzIOFZmmBaRRvvhu8AadsH9Qma/O+fum27YrLzHpBY1em2/ZhgTl2OyiTvzg63ke67xu3D16NAAFR3gcITASB5BuF0DG7L5rYJ67uxiKUPraPErf/cDqmESgEAffejXmvj3hthI9t1kpt2eH6i6O5SpiG6QITcD9IRy22+zGcCKC67xB33Yy6CxIgkO8Cs1bq9ZfO6egn4dqXqYWO/kgNdSuUmtQbhCamjzj7w9e05nHXoPtusvMm/ztewCBln34TypJpKhm+7wWZTJrePvWGAwf+dl6N0RPaP5ToBilllyxAYJwFZpVOk3pdJYxS1W9ap1n2IUH8tRW0UBg4JxMnS/c30O89CSgpnZkuSZrlw+ofkGoYhCaNz/gstoHwoDm3u2/w9m0+i05/Iw0Pm3Nxxwa+SxakDq4UDfCl67N2fMqbk72Uv6BVs7vVcd0Ei0/YIgR9hpoHBp94pXrWPAyYX63++VKPHeDyOa3atDKlyNyDpZCMuoCA6KhEJEBg4gm4H7buyNM+eYsJIrlteEWgKAXsiJnh5pPe01fzJNv2k2Q6OTeDKR3oG7HPuaK04aCKRyAmkOIOLvn7wVvu1+4wcRjTf65tnuu2CL9GfxCF1zCNQLEIRGqwhQah9Pr0vK/ED1ZTK7RF+lmiv0QNDnkj0bvBZYIuem97NeXsqN7tKg+wyjT7Wem70h/r3vUuSZV6fUOVP/Bll2IHgTLXd8xI3sEumUBgVIGxNZmftfAFrVkodX4Sqinq30+5WoGjZhmTwD2McN1VxCRJWuRdLx2uRnXSWmafgEBvmz9IUPg9490LbFloHjh1qefTrzRs+jdeGHzgBQVJfF76tU3D9ycF+Ts03BrAb+4+q0o7g/HzzHGeUKt5KJbSFdFK76FZoMPEeAgQEB0PRfaBQJEJuJt5ryaBe6JbZAfJ4SDwGALmIYHX7UR0J+Wrzcilp1NGiIymYg6BQhFwN+6jBTITNUXjj8w1m/Oa+8anYSkCeSwQO5J2uLzT5Po4DC8NHiCYUZU3VavD9I949rQ6JbWe9WvHfXpOtZu8/gxdjTezj14zuMwbjbYFgswPf39wJcnVsPNyGphfr/qy2zodrE+UIBFMMMvcdZhYzxQCYxVwvxES27n31QjNc2dV2QFgzPs++HPB/2DBGCeSRtvObOvEw7vM0pPqcQRqNrzmDZQ17N4b7r3i7gWqVVHSpY5hb2Ag0/S7+P/8+yUbzDWReXeflXTkyd2fuFYDScmYfXwBAqKPb8geEEAAAQQmioB/A19uBs+wnbgN68Lxwxr2axvY2nG+RdARPDcxE+XdUXzH2dUurybNfX03KGlC/FgpvtPIEY2DQLhWktmdbcoeGmyyvETffXJYR13/nEk1l8pf9AKeq16co46zfWo1taiT9yk3gIwJHnh9yXV8eVOrTB9yNng6TSUl970apDa4+ZVmmIFnqqukgdvjcJDsAoGRBNIEboJNYvqHNOtS3udmYWIgsJKfpDaTDnY56zk9qy7/PR8s9bb/1FtesqAu/ejc9jr9VhV2gKbw9i4gF17G9LgLBP0b96n1+DnpJ9/avmQT5yxUY9fVirc1Jd1nYUyrk5iHU8PX29X5iqmQUIh/iQfKqRWRXCA58+NKbqUTfSiW+X4mUkoCohPpbHOsE1cg+SlTSCL5gzO0KpgMAjvBEiYQKBKBMV4b3qjDfk0gGxAt0fJNjdGbMP+HcNquJoqEjsMoQgG/P1yvJtnh0CAY0R8l5atDTXwzYejq9vblD5iQySakQSAvBFxAJnkQluBa8UtpPvfNqDFDd9R50hsd2P4QNV2omFGtg64kpql2dbXXB5z9Yf+tal2wxj2AKK9UjcpUE+5T1DQnfaNB+vSEOkyWtrnxffWagOkIzd8T+eaFJoUoaIFE4CZ6GK7WX+bBm46TJ/yHbXO0/JXUZtKJ/VepprxNvb3fqmNAdvAYs85cY/ZhXXm9toyw/cC1bzWs+/4ATVW2L15vkCZv8J5EPkw9EQH7Ofmcfn+gTb3DXWq1tdgT59yrQW8+E39sPxN7Te35ahPYjHuv+e+z2AD7Eyl9FncavoZeUKfxMpUp5ndr/4HD6lz9tl4PmtSPXCwCoCP7xK0lIBqnwjIEik3A1VBLqrFgDtN9cAbNumKOPW1gJ2Z/MZuzCIH8FRjjtVGzoV6dx2+rlppy+XtOKdkjCaTWTIhvJm+/K/zgjvv+iGaYrhbRNNX+zKslF03PHAL5LFCl11d326Bma9xgSOGimx/qG6o0S6Z5sPkz10Ji0JjI9VK90q9l2qWOTw6rww48YtLO0RoX4HT3WO57ygSCnpU6ervU7A+0UT7fBHnS/0XypMl8eijWZFWgdsNr0vET+u7F0Wv11cyfo9bevqCVgvu9EvvbpLpOtX8+oY7Iw+7wNeU9nBuxVmpWJYo7M3euZB/oeA9S7TL3WWo+M3f49wXVXuC09eRX6r/3lR8wj/GJqSFqUxVQoDThMkezdU5HD3RpOPicv2m7VLHHVL1OO6tNsPSw9t9gILyYd8O4LHrq4cOHD8dlT+wEAQTGRaCvr09Tp04fcV+lpVNGXM9KBBBAAAEEEEAAAQQQQKCwBfzac0HA6NGPxgtEZV6T9dFzYksEEMhHgV/v3JlSrEkpS1iAAAIIIIAAAggggAACCCCAAAII5FSgSvULpkm9X+nzgccoiD8IU6L/ysfYF5sigEDRCFBDtGhOJQdSLALUEC2WM8lxIIAAAggggAACCCCAAAIIIIBArgWoIZrrM0D+CCCAAAIIIIAAAggggAACCCCAAAIIIJBTAZrM55SfzBFAAAEEEEAAAQQQQAABBBBAAAEEEEAgmwIERLOpTV4IIIAAAggggAACCCCAAAIIIIAAAgggkFMBAqI55SdzBBBAAAEEEEAAAQQQQAABBBBAAAEEEMimAAHRbGqTFwIIIIAAAggggAACCCCAAAIIIIAAAgjkVICAaE75yRwBBBBAAAEEEEAAAQQQQAABBBBAAAEEsilAQDSb2uSFAAIIIIAAAggggAACCCCAAAIIIIAAAjkVICCaU34yRwABBBBAAAEEEEAAAQQQQAABBBBAAIFsChAQzaY2eSGAAAIIIIAAAggggAACCCCAAAIIIIBATgUIiOaUn8wRQAABBBBAAAEEEEAAAQQQQAABBBBAIJsCBESzqU1eCCCAAAIIIIAAAggggAACCCCAAAIIIJBTAQKiOeUncwQQQAABBBBAAAEEEEAAAQQQQAABBBDIpgAB0WxqkxcCCCCAAAIIIIAAAggggAACCCCAAAII5FSAgGhO+ckcAQQQQAABBBBAAAEEEEAAAQQQQAABBLIpQEA0m9rkhQACCCCAAAIIIIAAAggggAACCCCAAAI5FXg6p7mTOQIIPJLA4N3vH2k7NkIAAQQQQAABBBBAAAEEEEAAAQQmugAB0Yn+DuD4C1Lg6aeo3F2QJ45CI4AAAggggAACCCCAAAIIIIBAzgWepqZZzs8BBUAgIvCfpvxn/b+HDyLLmEEAAQQQQAABBBBAAAEEEEAAAQQQGB+B/w85bXQlEr6t0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4" name="AutoShape 6" descr="data:image/png;base64,iVBORw0KGgoAAAANSUhEUgAABUQAAAJlCAYAAAASK/hKAAAgAElEQVR4AeydCXhU5dn+b/YQSAgJIZAQCFtiAgkCAmFfREUERMVoaxG1FlvTfra19LP1429bazdqW2vTFqRWpGoblyoooiL7rhgJSwhhSYAEEkgICQwBAvyv+znznjkzmUlCDIr4vL1wzvq+7/mdM5POPffzPE1aPzz3IrQpASWgBJSAElACSkAJKAEloASUgBJQAkpACSgBJaAErjICP2i+o8YVNa2xRTcoASWgBJSAElACSkAJKAEloASUgBJQAkpACSgBJaAErlICKohepTdWL0sJKAEloASUgBJQAkpACSgBJaAElIASUAJKQAkogZoEVBCtyUS3KAEloASUgBJQAkpACSgBJaAElIASUAJKQAkoASVwlRJQQfQqvbF6WUpACSgBJaAElIASUAJKQAkoASWgBJSAElACSkAJ1CSggmhNJrpFCSgBJaAElIASUAJKQAkoASWgBJSAElACSkAJKIGrlEDzz+e6RiMrIwqb0zPxkO+A09PgiitG8JOrPHu4LbU1Vr+2ABNWeDZ7lvz3l/7IDMyJb2UfVr57PaKf2W6t1xinL5bOSULBLD9zsnuwFubOnonJFY6+nPvHTkLRtGiEObaV785Fdpc4YAnnz3EGupfdB8n1Oc9wnCyL5Vjoj5XvYQHWyeFxbLGu3c/8rNO8x3Cew+UHyxag/0J/A5B9AhL87fLa5t0/pqehKHynzMk5ltcpZsVxrNnE8wM+E7zGEZWIdj5D/rbZnemCElACSkAJKAEloASUgBJQAkrgMhOQ72IRyHZ/r+X3IOf3VTN67sZ5Ab57AbV/NzM9NN6rPccjuQjOj5LvcItDh2F6aBFmzXobGfZQfr7nwt82AL7fSV1WXymzZ2Jwfj2vnX1MBJ7ymoM9GcdCgDk4jmj8Rf/6RM1xOLdhGBXs2WPu/dzZM9BtbSD9w3O8LikBJdB4BBpdELU/QN1zFFGyLAoJCENCxkxMd86dH7JPZmLh7JnImr4K/Rcase0MVr+2BZg4E65p5gRusz4g0h+JQwJaefpzf6DySCOCUsQcXOYWQzEaWanAwtdCUJQx00u8hHNOMh+HMOse+qG1RZg8LQlzsb2moLvibUTboi3nH4fi7FWYUBaFookz4JrWCvIhZx8DYGEmgv2KjRzQ+jA1V92Q14xntmDynIFYOnY7JrADNx/vP15Jnq6np2FOl1LMmrVd/lg9Ht8KYZgJV6rnEC5ZbFehf7o3I95zW4D1PsVemxvXGtlreT/6YnIXIHuJuTf2Id4LXQYia/p26/8YGDE7vRRL58zAUugfCm9YuqYElIASUAJKQAkoASWgBJTAFUdAvivy+531HWYxYH03dHwXFMHTMXFZD2hOsQTSur57Obqr36LDsMPvfMHpHlMRO3joyXl4iIJkRhpSjHFnbBxSKvId34UpfPrZZmZgf9cejaw5IfK9d3AnIKGT9/dO+e58yDK8PFVhTgbSUyKAQ1scgqxnn9cS54BSPOX8/u11QCOuOLixV6N35G7MBVIdJiKv7+Me45DvvW/EmV1FXVn6iK+5juycPy4YHegqunC9lM+BQKMLohnPLPB8SInTLwJLU+j2nOfl9hTBMt8S1h56MhdZGWmYu7CYspvtjpw7YiBWi8sSkF9MCGTsJDwemo9gtyhnuTfzZcx0G9hoDA4twnz5Q8NfYRKAjfPw0ArIP+swbvfjEPX5ULO7BDDdKZ4agbAsSYTDhek70W1OAqJ2r0d/+fDdiWw6Q+W6rV+CorLdv375/kLmHESWy7G5xrb6bPD5xWnaDCzdWFr7iZxLahhwpBgZ/EVvIn/B9L5XFDH5S1aULTDX3mWNvWMnYXKo+4/S9CSMCm4FTHOK3e4zXEV4K7sSawGEVeRjcfgkzH0kAtPF9RsGl1F0p81EUYrbsctnLA5Ap2i4ZgOzKuK8PhhdGZaXVT8ga9wV3aAElIASUAJKQAkoASWgBJTAZSfgMZSkpwAJqd4CIIfP3XjZJ1H7AMawI9/fAxzqNAI5vjNb37cs89LilAiE8XuZ+zsY4DY1ubu0NIBcWZs82/qO7jQK2QJhl2CEodIxEZpqWiEseBhcGcMc290CMwVUn6jNORkzMcfrSK54TFY1djVkg+HmNjV5RDsasixdI1vMQ5Ze4X8ICn5u8dT+jtzI8/Q/8OezNYD2YX8/l/3BWGyEdp9ZXboZzqcDXVUCtRBodEHU+YtWenhrFIdGYRRKMWuFw+6PNMtyb/8yxj8SnOVoZNUyWRHmJgZj8ay35SiONR25CDZh8e5z586OQ/EStzA7PQmWENkX6WOByRO9LepOh6j8GsU+7F+vgPSxfZGxwo+b0fyx4IcgP4AzhiHsSDly430+pOVDjR9o89xCKQDnH5Ma1/tZHKLbMYEuTzZ+sEwEFh8CUlJqDGJvmDsiGsW7i4BQ3p+BSDm0BYtHWL9gFoxwhzAc4q9sRXjKvl/26fVa4K95FDgzxKkbZv0qCk8IvbOT9EfSMJlic0UpEJogqQrsXygdB/Leu2ZHYFZFawCn5Z5RDGWofzCfJf6RNqkYzL1ynK+LSkAJKAEloASUgBJQAkpACSiBz5uACZE249oioNnwub/6mGrg833Wd51ux2wTPcjvnjx/oHyXf5BRh+mesHrb1OR7TcHRGBVcjoVrJ6Fotk/qMwDUEdApAXM68USaYc4grCIXwbMg7tL52cF4PHwnnsJAPMhDzPdr93fgusPqfSfU0HWHmGk7RCmE0ujlNnPFA9mvOfWEMC+jVe5GaiGMhPSk2QvIraHT/MLP85jerKmQmyOiNdD8LtkMF6gj3X61E3jv+5Mxsndnr8tck3cYN/2JvvzArdEFUTpEmQska/o8bA4Fitdm2kLg3NBWQJk7ZNw9J/5KNL2T+UANPFFrz3YUVAzz+gABEuQXKP5hmS8HRaBbaCukpPQFKGQuzER/0GE6DNNRhNXiQKWb0/rAKRhh5eoQ8Y/nU+C0p9FXBNQHu7hDt+3t1nHRsk5XZTTCHCKq8zArX0qEvclcr70hwILY7b2s9QEO9Lt5NLKmWb+yZPBDJDgaNX8hKwf1TYY/yBxHAObeSR6XFcDcEeycfUWjeOM8j/PX75iBNo7Gg3R4HqHgGicO2mgO7JU7wXNuSmhroOK0bLBSFXj+IDt/RRKX8JOrMHd2AoorShEVas3fmEjZgYiqnq51SQkoASWgBJSAElACSkAJKAEl8DkR8AiN9vcYimb1cIjWPMbbVVq+uzEvwWGqESOJVfdBRqDA6FurgTump+FxnylEjYgDsh3Roj77rdUzKD4ERLm/5+KRGRicb5mduD/FrRekhEIMRYtTWNtiC4pTklDAehHT05BQUQyER6C4bDtS4oZZ+oJ07o52NMaoGq5NvxP6jBuN+5f32hl96jZ6iVDLfTOR1cXkSvWIg95i+GkUSKRpX3QL/YzTuuJPL0WxKwFRXQAcCjRZ3s9LNMMF6kq3X/UEfvnOx6Ao6mzcVldrdEGUA1oh8DMxnR90deTukHwkl+Dgk+N9rkqs9/a2UkyYNQ/c5sxBaSWBzsfkORRU3Tb7aTOts9yvufmWi9WZi0IO8PNHS7YfKcHq0I6Iyl6P1SkU7gKUGnKVI4r5UCcyefQ8h+DqnrTvHx735ga9iOU8GmGuM4iaPRoPMf7cVYSFhyIwuGwB5od7/qj49s8PZIqhm+NmusPTz2D12lWYIL9YzYRrNnO+eucP9e3Dd50iKHYXodyPYBnm46aVX0ufXCB/6IrC3T0ZoVkYRWDpnDQULHG5d/KPxRkU50MEUd+xdV0JKAEloASUgBJQAkpACSgBJfDFEHALjT7fdfmdZ3Ocs4AOBbMZWDrWqpPglYKObkmfgrdc9xUjG/P6PN/RGOWYj+LQEDAAT6L9WC+DdT2Y4szru9wZSXVHkxGNUf6L8/rOsq+kVZv/jJVTdL47CpSGnMGhpZhPHYGRjnFJSDm0U8acGxeG3PxMpMSxbgf3WQKr9BwgNZvJ68ljfN25vjO61HXeCy/twJ1ir3x3EegRHTx7JlzicgWsRAEcwdch6m9UI47623cVbGOe1+AzyA4ohvIaG2CGuwrQ6CU0jADdoPxnXKJmva7eLosgCqzC/N1xmEPF326jIUmTQychHR4bvb3ba8H6UCx2JFG2dxvBz95gLVDMdDa6C4tGjAamR8Fl58jcjgwTUu482GvZ/KpFG7f7A5/h/oFC5+Vc/hHz/NLj1R1/mZoTgvmzMm2HpfXBedrOlcrjw7rEIR3brWOc4d7endW5NndEBLI3FkmY/FOsCpiyE9GztksOVvmjIUKj41dA9mhCDLDKPcd5PsWjfI6vcxaeA5jQen428Li4TT3bueT8pdR7j2Otk+UAto53hx7Yu93z4jPBPKI1ng2PuxQM9ZgdccmCrj2ULigBJaAElIASUAJKQAkoASWgBBqBwENP5luFlrqUIiWV0Xjr3dGOdXfuK5jWfUbdRzijGL2/o9GlF4UU9/csRg1OoFA53fldjt+FGTJvRR9axqR6iKLTk5BSQaFzO1IqZmDyWKBAelmF/rMY4WlFkuJIvpUiT+pSMI3baDw4xxJMU5zfMe18nuZ6rVR0nryeZnvjvVr3wls3oIvVmHs2PzlPolW9R/ToBiJ2y84IRMGF2oN7vXv5cq15i8CcO8VpeZbGBr6SBpnhAnene65yAk6XaH3cocRxmQRRq5J4OaLx+CN9kcEcn9OjJFx6YehA+bDLCOgc5ZsFIhZi9gwMHmFVapdiS3KOs6q7dUf5YTk4wM1ldfPVFAjjArg/necZN6LkQXEUSGLY+bQITOavFCmTkP2MP0G35pvc7tpVZC9ywfPBmYasI2GUBoFgi1VK6DArv+qsS3NimgEeosNSBMJKZCw086ST0v0rk598opKjZG0+oqZFYXN6MQY7hGD2a+1vWGX3h555W+bT4F8xzT1x/GEx11rj1RZ2zR9Qzx+bGsfqBiWgBJSAElACSkAJKAEloASUwBdBYGwIoo6UojglGmBR3oUmxyTFRWfotb/JGcON+a7n75hL22YLTzW+c7ldetNqFkkONMJDT66XqL65yPQcYoeOJ2DUCCB41tsieIZ18hhYylP6ogCW41O+3+fPw6wKRjfyezHTuLH47wIwzD5Kqs33xdIvOrTcYchJsAsi8bLDwG/5xp1apzOVz0NFpW2g8oC7Wpbq973cFsF52dQB1obUKJbFXQHNcGiYhnK1UP6qX4fTFcrl+rTLIoia4jzRz0A+0OciAoNTgcXp2/HQ2DgUTZyE9BV+PsDlD4MnLHsumIN0gZ2DtD4XhC4D3ZXnaPF/Gw+tWOUWCIGMstOYw1+YGPbt+JWr/0L3Hx4JB+fyMKQcclcx54fvROCpdDpH+yK9C/D47NHI8Aodp1MxAlkZFBQzPe5KjsFzZwW4Vn5MVqxHdFkSiiqKUBw/DIM3zoOz0p65Zn44TOaxPgWkzP5aXxk+UFEsofpSu0oOdv9i9prLrgD/4DTuMEmdrcJKzNsyOH8Liida6/IrTq2D1X+nd5iF81dGRx+1OkQdxzkXp6dZxbY2RsE1ZxKyvfhb93dUcOOHTDinoMtKQAkoASWgBJSAElACSkAJKAEnAebITIifCZddK8L6blL0CBr2Pc/ZeaMv8/uiu/r5kXzLzWeiHxmuHrCZ6EIfwZKO0EPrMQsD4ZoNBD/piErk9+YRnrobFGjZ0h+xBmHdCNBRiEkoij8tugKLObG4LvNueglpPvMyoqS92Rhu7A2fYUGEXh8nqojKnjysIu76DNGNBYJZZ0PaDGQdAYoduVR9Dv/KrNrCvOOKo32MdP54Og7Xxa84gfo6Qw2mxhdE6aa0P6SACUviUJQRJ7/mPMRRV7yNp1JmYM6cSQCFKn74pbYGXAOxNHsBop80U/P/GujDzv6V4NCWGlXnrZ5CsDQFWDiLhXisnC3Rog7yjxALLOVj8JxJWFURjdDseZDCP26naEIwahQlsj7Enb9ArEL/11htPg0QUdTzK5az0I9VhY+V7vkrifuPwPQkAPnon54vCZddc5hr1CmiWrkys9eaXw79s/G71c139WvOuTK8PARRLheuGRENHFqPDERYFfqkE8cfsYlAcfZ2TDhUi5Dtd+C6N3qHYwQ43vzBkj8szA9ridne6XI953rSEVjXO4t5XTLSkGKEahGHcxG8JMRKqaC/Inng6ZISUAJKQAkoASWgBJSAElACjUeAqdCYvg3DpL7F/IozyM1f4MixaX3v4vfTpWO3u0XHxhu+oT1Z37mt76v95Tsx578K/RElRY0yEIw5vjlEawwWgajg09gsgtZoZLkNUhkMkZd6H6s8HGwHKfOg1WwikPJ7rdslKroC2L8VZu9PSBNXqa9hqWbXl22LR7dgXQ5rGBZ6pjGnHOsRnG59t5fvr11KMYuFh6Vd7eHz5job4dXHDNcIPWoXX3IC9XWGmstsdEFUcli+tsByScqHFqudu9fdozJknFb3ObNHIwWW9X3CCv6yMhMucSma6QFwWs9FHHP8kuQ+rH6/ElRigjtR81y0wihnv1L8aRW8w/g9TtFgP65MfnDxjwILEE13J0o2s57uTqbMdS/rvKsIH7kFV7pAOW87yfJG6wNxAnOcklvGTMwxYiA/7JmL0+fXETNewFfHHw3j7BSXLItEuXN4jmZIu7ttPjITzrnLZs7BkarAOWdznvXqCXewt9vzt7c0YCFERGLL0UnH8Uzrj8ju9TX6kj86yEVwukf8lfQEbp6Td9NhuxOr5wyT54yhC9qUgBJQAkpACSgBJaAElIASUAKXg4Ckb3vN7WycNhNzZBDvivH2uKx/saK0RtEda7/POT4p2ew+GrpgC7eMotuOh57Z7ol6hImGtL5D5m5kKHyaox6E22AkYztcpVw/kis5NOfOtmpzWEKmlWvUmmrN463vnr4X4jEbMYLRNc1yV9JgY/r0PePzW2eEZc3R/Im0Nbcx1eBpLKQZynEPeF3epqqa/X8Vtsj3ex+thdddtxnuq0BHr7ExCDRp/fDci43RkfahBJSAElACSkAJKAEloASUgBJQAkpACVxOAo2fQ/Ryzlb7VgKNSYAi6eD8eZgfPgOPY8sVmGqiMa9W+2pMAj9ovqNGdyqI1kCiG5SAElACSkAJKAEloASUgBJQAkpACSgBJaAElIASuBoI+BNEm14NF6bXoASUgBJQAkpACSgBJaAElIASUAJKQAkoASWgBJSAEqgPARVE60NJj1ECSkAJKAEloASUgBJQAkpACSgBJaAElIASUAJK4KogoILoVXEb9SKUgBJQAkpACSgBJaAElIASUAJKQAkoASWgBJSAEqgPARVE60NJj1ECSkAJKAEloASUgBJQAkpACSgBJaAElIASUAJK4KogoILoVXEb9SKUgBJQAkpACSgBJaAElIASUAJKQAkoASWgBJSAEqgPARVE60NJj1ECSkAJKAEloASUgBJQAkpACSgBJaAElIASUAJK4Kog0Bw4d1VciF6EElACSkAJKAEloASUgBJQAkpACSgBJaAElIASUAJKoC4C6hCti5DuVwJKQAkoASWgBJSAElACSkAJKAEloASUgBJQAkrgqiGgguhVcyv1QpSAElACSkAJKAEloASUgBJQAkpACSgBJaAElIASqIuACqJ1EdL9SkAJKAEloASUgBJQAkpACSgBJaAElIASUAJKQAlcNQRUEL1qbqVeiBJQAkpACSgBJaAElIASUAJKQAkoASWgBJSAElACdRFQQbQuQrpfCSgBJaAElIASUAJKQAkoASWgBJSAElACSkAJKIGrhkDzK/VKWrdojtjwtugbHYGR8TEY1jMaPTqEomnTJqg6dx5nq8/jwkWgaROgRbOmCGrRHE2aAAdKK7F2TxE27DuM7IPHsL+0AqfOnLtSL1PnpQSUgBJQAkpACSgBJaAElIASUAJKQAkoASWgBJTA50jgihNEQ4Ja4J4h12DqtT0R36k9QoNaIutACRZt3YedRaU4dPwkTp+txrkLF3DhwkURSJs3bQIKqNFhbZEUHY6xCbG4e1A8qqrPY/eR43hr6z68uD4H5afPfI5odSgloASUgBJQAkpACSgBJaAElIASUAJKQAkoASWgBK40Ak1aP/yXi1fCpHpGtsNt/Xth5qi+uHjxIj4qKMF72/OxpaAEbVq1QGz7tugc1gaRbYNlvXmzJmjWtKmIoufOX4Dr7DkcOXEKJZWncfD4SVRWnUX/rpGYlNIdA7p2RKvmzfD8uh349+bd2HO0HBeviKu+EsjrHJSAElACSkAJKAEloASUgBJQAkpACSgBJaAElMDVSeAHzXfXuLAvXBBt2bwpZo5MxvfG9UNI65Z49sOteGnTLnRq1wbfHNFHQuKX7zqEHUWlKHedEXdoVXU1zlZfwEVcRBM0cYfMN0NwyxZo17olUrpEYnR8DJo3a4qFG3Kw79gJEUZ/dONAVF+4gBfW5+D3723BmerzNYDoBiWgBJSAElACSkAJKAEloASUgBJQAkpACSgBJaAErg4CV5QgynyffTpH4Je3DcOQ7p3w6pY8/G1lNrp3CMXo+C7i6Pz3R7nYtP9Ivd2c18ZGYlBclITV87yxCV0wPrErzp4/j+W7DiKvuBz3DU/CnQN7Y3dxOWa/uR4fFRTXu/+r4zHQq1ACSkAJKAEloASUgBJQAkpACSgBJaAElIASUAJfDQL+BNEvrMo8XaHLHr1dcoSOnvMqPthRgD/dNVrcnr98ZxPeyNqDaQN7o1mT+k+xS/u26BHZDn2iI9CvSwcptHTyzDlkrNgK19lq/OaOEVizuxDj//CG3PFF35uC/xl37Vfj7utVKgEloASUgBJQAkpACSgBJaAElIASUAJKQAkoASWAz72oEosm/WD8ADwwog/e+GQP5q/ZjtsH9ELTJk1w97wlOO6yCh+tzSvCxL5xEureOyoM//loNw6UVdZ6yzqFBuNgWaWE1yd1Dkf7NkE4cfoM9h49IY7Qj/YX48GRfdEnJgL/+/pafG1wAr4/vj8iQ1rj6fc/sceudRDdqQSUgBJQAkpACSgBJaAElIASUAJKQAl84QRcGelf+Bx0Akrgy07A5XJ92S+hzvk/9ZOf1DjmcxdEf3XbcNw/PAnf+ddyrNxdiN/eMRz/9+YG7Dt6wmty4W1aoXtkO6zIPYRnPsySnKFeB/isMAS/zHVGRFbuWr/3sIipXD5/waqgxCrzv39/C2LDQ/Cb24fj10s+wro9RVjwwI3oFhGK6f94z6dXXVUCSkAJKAEloASUgBJQAkpACSgBJaAElIASUAJK4GoiUP949M941W1btcCzXxuDCX27Ycbz74sb88c3DcRjr6+rIYayIvyIXjF4fUseRvWOwdRreyKybetaZ/CtkX0ld6g5iJXne0aGYfP+I2aT/UoXKR2i9w5LRMvmzXD/Pz/AwG4d8bd7xqF9cCv7OF1QAkpACSgBJaAElIASUAJKQAkoASWgBJSAElACSuDqIvC5CaIPj03BfcOS8Ph/16Oy6qwUTvreKyv9hsGz+vubn+5FZdU5sLASQ+XXPZaGLf/3NVyfGOv3DtDp+XF+sb0vuGVzdGgbhMLyU/Y258Kh4yfx49fWIqFTe9nMudw7NBGzbhroPEyXlYASUAJKQAkoASWgBJSAElACSkAJKAEloASUgBK4igh8LiHzzNX5ndEpePTV1WCRoxv7dMMv395cK0Y6Snt1DJOQ9sozZyWcfXivaCmYxPygpjVp0sSuEp/YOQKfHjyK/cdOSH7QgtIKc1jA1z8ty8L/3TIYWw8exXdeWo6fTUlFXkk5Xli/0+434Mm6QwkoASWgBJSAElACSkAJKAEloASUgBJQAkpACSiBLxWByy6IJnYOx++mjcBbn+7FhzkH8eiNA/DzxZvAfJ7NmzZF9YULfoH1i43Ey5t2oWdkOyl8RCH1xQ05+Lig2M4J6nti/9hIfG9cPymSlLEiG58UlPgeUmOdLtJ/b86Vwk7Pr9uBhRty8Mzdo7GjsBSbHY7TGifqBiVQCwGmfbhw8SKYukGbElACSkAJKAEloASUgBJQAkpACSgBJaAElMCVQ6BZi0ETf3a5pkPBk2Joi2ZN8aslH+GnEwdjW2EpZk8agoqqsyKOrsotRFX1ea8psOJ8fFSYVX2+aVPMX7sd//k4D4XlJ2t1bR6pcGHp9gKs3VMEukinXNsDbYNaYN+xEzXOo9B696B4DIrrhL4xHbBp/xE8dvMgvLBuJ5K7dMDAuCi8mbU3oPjqNeFGWGndojmaNW3yuY1XnykHtWiG8xetglT1Ob6hx4S1blXjGWhoX3WdFxrUEv27RqKk0nXZWLPAV/rYfvI8RYa0xs7DpXUWBatr3lfi/piwNvK+OnuZRF+mveDnQOnJKlz+p/BKJKxzUgJKQAkoASWgBJSAElACSqA2Ao/fMri23bpPCSiBehA4d+5cPY76ch+y5sMPa1zAZRVEpw3she9dfy3u++cHGNK9E/6btReDu3fCpn2HcW1sJJ5fuwNDenQG1Y6SytMyuZbNm2LmqGTEd2ovImr2oWM4e/78JYlXZ6vPY3tRKdbtLcLE5O4YE98Fm/OPiGPvwRF9RKzq0DZY8pOyiNKklO5o36YVXtq0C2Ov6YJfvrNZwugpxGQdPFoD2uXYQOHn1W/fgmOVp3Gw7GRA52xDxqYw3bplc1Coa4ImwqGufihi/2PGDYiLaIctBwK7cuvqp679dOhuevxuDOjaEVsKSkQor+ucz7Kf6RGe/dpYVFSdQ9aBknqx8B0vtUcntGnVAmfOnQdTNpy/UFOuo8Ae1rolfnXbcIxJ6IK3svZdNtG3XeuW6N4hFK6z1SJQ0pl6ORuF+9QenfHiN2/CI+P7I6/4OPYdq2h00ZLu2hfuvxE/nTgIO4pKpWjaZb60y4lN+1YCSkAJKAEloASUgBJQAkqgkQmoINrIQMHla8UAACAASURBVLW7ryQBFUQb+bbTPfaXr4/FmrxCbD10TFx5IUEtcfB4pYijVdUXRPyKCgnGuzvyRciJaBOEH9zQX4ojvbxpt2yb2r8npqcmIik6QnKDnjpbHXCmFDcfHNEXN/XphrgOodh68Bg27j8s7jxWod9TcgIb9h1GxemzOHC8EjOGJeKaTuHIOVImc9l79AQ6hgTL/nPnL+Kh0ckS6n/i9NmAYzbWjtPnqnHndb3xP9dfi6nX9hSRLetA44ix13XriA9+eDumDeyN2wf0BN2on9TRN0W1HpHtMHvSYAzr2Rmr8wrrLVZe06m9MGdxrLoaRTyKoXcNisfdgxNAMZtpES61kd2PbhwIhqrvKCoLeHp8VHvckhKHcdfEgvN8d3vBJYvPI3vH4J3v3YqZo/tiSr+eyC+twP5jNfPVflxQgpv7xsmPAMx/++qWvAaF0POaON+UmA7itjY/HpiLpHj912+Mw8+mDJVn/2ilC3yWG6PRSW0c3Rzn9v698MTkIfjOmBQRYem4ndyvB8LbtMLK3MIGCcy1zTMqNBh3DOgl740u7UOwfNdBVPsRoGvrQ/cpASWgBJSAElACSkAJKAElcHUSUEH06ryvelWfL4GvqiB62arMj0/qiuiwNnh+3U58d2w/LNy4S0TKCX3jsG7PYRQeP4lvjuiDohNWFfjwNkF4cupQvL11P1btLsRFXMQtyXEiUP51ZTZW5R7CE5NTpa8+0eGgUGL+sVL8A8P74Oe3DsWHuw7iH2t34NSZaky9tgcYfk+33j/X78SPbhqImLC2OHj8pIh81ecvisgX0bY1/rluhxRwomjFD9XXtuSBhZ0m9o1rtCeRotao+BjQFUlR0tmYI3X+mu0iJDLvKkWouIhQ5yENXqbLdaO4cjuIW/HXtw8HRdK62rvbLKGa8/7euGuFZV3ncP91cVHY9vNviJjKcPi6GpmzRbZtLfeIIvmltrEJXSQFAp+R2tqynAPyzFHwHdE7Bh1CWtd2uN997+0okMJb7YJaYUDXSLz+nVtA5zEduM5G52Z0WFvZ1DUiRMRa5/76LLOPedOvx38fnoSXvzUBm356t4jmfDZN47Pz8L+Wo9xVhdHxMfhD2ijwvMZoFFbDglth2Q9ux46fT8dfvj4GNyR1RadQzz2ikzM2PARNL8OnyQW3+ElRmKL3dd2iGuOytA8loASUgBJQAkpACSgBJaAElIASUAJK4CtM4LKEzDP35B/vGi1FlHYXl+OE6ww+2HkAq3cX4kBpJfrGRGBF7kG0Dw7CufPnxf0mIbgbcpBdWAqe/91x/aQifVhwkDjsekeF4Q/vf4K8kuNo17oVIkOCQRG1fZsgyb1JN+iavEO4f3iS5ASlc+3IiVO487p4bD10FEdOuLCnpBz3DU/CwbJKcYZWVVdjWc5BzF+zw3Y/0j3KEH2GRDNn6dT+vfDKptxLdhH6e6Yo6iz+3hTcN6wPJvXrLqIoxUoTBswwf17bEIZkt2yBjqHBWLR1n4Qi0635k4mDxE25/+gJVJ6pf44Hjkt3HZ2NDHdu2bwZYtqHiGPRjO07X7oBKXRNTLFEaQpTr32yp14Ox6Lyk+LqnZgcBxbHemfb/lpzaFJw431j41w37D0sgqPvnGpbH5fYFYPioiS0muJ7oMZiXuHBQRjYraMImMwZW+46E+hwv9vp5uWzO6J3tIjETEnAvLNvfboPxk1McfTHN10njk2K8syBy5QRl9LY79++MQ53Duwt4xw7WSXO4Zv6dMWNfbphSfZ+eY+wT7omb06OQ/cO7cD3zLq9hxvNJUr366SUHggJ8oiw5jrogv36c+/ib6uy/aYOMMc15NXkIOYPK2zMZ8sfTPY0kvu1IXPSc5SAElACSkAJKAEloASUgBK4cgioQ/TKuRc6ky8vAXWINuK9Gx3fBd0iQrBg/U5xYlLUY2MINUVGutcYHp/58W4wLLxP5wjJH8lQZwpJ3x6dgvxjFXj9kz1S/IZ5NYsrXDh68jQKy09JuDdFs/V7D4t4xtyT7PfwCRfKTp1BZdVZCWN+Z1u+uE0Z+s6WV1IuRZeSYzpgf+kJvLI5V0Ra30r3b3yyR0RbCqWd27XBzX27yfmf9T8UhzfvL0bndsGSNoBOvufuHQ8WjzHtzU/3ijhLDrde2wN0v7IFt2iOmSOTJVw558l75dWcE+iVQlz/2EgRYZ+8dSiYn9W0xE7tEds+xKzWeO3VMQxxDldjs2ZN0dTHAVnjJPcG3me6Fjn++MSukm8y0LHc7uy29FSVFN6q7Xh/+zq0CZLNJRUur910UvIfn0deE525i7MtkZkO4UvNt8l7xdB85rWkuEzR+NSZc5KjNaa95QblBPiMPTiyrxxTWXUOz63e5jWv+qxQCOT9/+3SjzHqd6+i7xMLxblMoZD3dew1sXY3Xdq3FVGWG4orXcg+1DjpFthfzuEyrM0rtMcyCytyD2HKs4vAPL+BhHVzbENevzY4XnIN81w+U39fuU1+wGhIX3qOElACSkAJKAEloASUgBJQAkpACSgBJaAEDAGPEme2fMZXOguZDzL3yHEw2pVOTYpcph06fhK/f/8Tdy5ElwiDzMFIBykbhRUKofcPSxKRdNuhY+IEPXH6jAipdFAyZJciJo+lu/D02WrJVXr4xCnJMchtdIey0AzD7p9bs90MLzlEh/bsLOeymNKzy7fa+8wCi+RUnTsvjritB49ixrAkvF2Hy9GcW9vrzFF9wYI8zsZ8p32jI7A538qbSXHp0wNHJbSdbsmEqPYiSDHP6f/8eyX+eNcoEfUeHtNPHLhr9xQ5u/NapqhKIfl/X18r7sn7hiUhpUsHOYaO0afTRuKOv73jdY5ZSY6JkHtIJyQb58R8n/VpIa1agtXV2Vxnz8kcajuPBZ9MY6EtzplzvxSRjW5aNjpSn/3aGBHjKbBTcOZzwNB18vxgZ4E8f3x+5N/5+hcgokv3L18bg2E9o3Hq7Dn8bWU2GD7P54/Cam7xcZkD5/7jmwaK6H+2+gJ+8sY67DpCZ3NLUBytS4SlcD37liGSl/TueUtQUFpp8OC4y/Ne4vWY9rXBCTIe+35p4y75ccDs+6yvLIBGrrwWOrrpnmaj29t17pykDYjr0A5rdhfKjxafdTyez9ylv7ljhAjKvE8sdPbMsk9tpzbzivL9zh9FtCkBJaAElIASUAJKQAkoASWgBJSAElACSuBSCHiUqEs5q5ZjmQeS4ciZH+dJKDzzgfpW4S5zCKTMT/mHDz6xhQ52zZD2xVv3Yc6dIyWvp4R5N7PEH4pKXGd174sXL4rY2i0iFMy7SSGN4glFoXPVFyRf519WbPUKHeZcmJP0hzf0xwvrdwS8EjpQv5GaKAJq+th+4hR1ClMBT/Szg67CH94wQJyFzLPIsG3Og2LxvqMnxN1qTqMTjoV+6LKlsPabO4ZL2PWCDTuxcGOOhNR/e3SyFJiikOzb6B6kI5JjUDDr1iEU6WNSJOTZ6RDlOHS/Mu2A836wPzpYO7RtjZyLZQgLtnJRrt9bVOM++o5t1hOjw2UOXKd4tvT7U/GLxZvw91X+XZIU0U1jrtJHbxwAumm/+/IKfOQWis1+f698Hjo6coHeOzRRnMljfv+auBdZ2Mhc+63X9hSHcYumTVF6pgpnqusWecl0QLeOmH3LYHG+Tv3rYhGIydhfu7VfTyk0xPvHZ/EbqdfgV7cPk/tN7nRFP7v8UzCfKQVS39a2lVWoiE7nzfuP4LGbrxOX7e/f2yIOaHO8yRNKwffhsSniyKWDmv1SZG/atAmY6sB1rlp+IKivoG36p8N3TEIXPH3nSGQdKMHtf3sbLZs1xcpZ0+RamMZiYLcoeb/+7RvXg6IsBVzf97vpr76v5MbiYiySxvQEz6/diT9/6BFD2Q9F9HcfmYrF2fvx4vqdUvSLP2JoUwJKQAkoASWgBJSAElACSkAJKAEloASUQF0EGl0QZXEVhsN/UlAiRW4WbsgJOAcWZqH4afIuOg+k2LeloFiEo6TO4RJ6HdSiOY67zoCFeqovnBfh5cIF4PTZc7JMYY1OUla1p6DZqkUzcTk6++UyQ5xZcZ6CIPMy+mvbCo+JMEdBleHqfaIjvJx6/s7xt43izo1J3cTJOvutDdh1pEyE2/MXLiBE8py6JA2AOZfiFnNTmtY1PAQzhiWiT0wExv/hdfx15VYwpJ9iWUXVWXOY/dojMlQEuH1HK0SgorvPN/fjxn1H8Pib60G3LnOmUvSi4EkHIEWw2/r3wn+z9kgBKoqBFPXoXK1PG9y9E/589xivolEsPkQ3rq8gyr5HJ8SAgrNpZq4U9CiIT3zmTb/OVArgDOHPL60E0wH0jAyTLjqGBIv7mOHxPTq0wzMfZkk1eRbk4fX9eXmW3INmTZui+vwFMGy+rkYxlQWLvvfKShSdOFlrPlTmMf3FrakyB/bLfLhOVzBFaq4nx1wvruCHX1pe47miEEihmkW1rk+MxQ/GD5B7SHGUgqppfI55v1jxneI6W1jrlvj7N65HaOuWso/PGUVFCqUMe3/y7c1efZi+/L0O7xUthbHSX14hqR74YwPfi+TGxueP7/NHxl+L+CjyDkXvjmHihvXXX323jU2IlWeXx7/6cR4ee2NtDZF1bV6RiNO39+8pLvDfvPuxpBao7xh6nBJQAkpACSgBJaAElIASUAJKQAkoASXQWAT24unn92HkAzdgsOky7wO0XQO8kHAKizEKC4aHmz21vhavexM/voTja+2slp2NLoj2i+0gjsOSSpeE/DLvJxvFT0pPdHGaRiGHeUT9NbrMKPbwfxTOKIay+A0FHop4FJrorqP7ck/JadnOY+hsNDk52YcRb3zH+Di/WESXbYWl9i66GZmLkeH+FGl3FpWJeFp04pQtuNkH13OBYd/MC8p/gRodjtd0ao87BvQGw+ophjkbRbB/rtthC3HMlxqo0QXIok2sZO9sFAPf3Z4vwuT+YydEMOZ+Mn5geBL+9c2b8ML6nVi+65DcN+ZjpQjMRuGLzGtrdGjeP7wPvj++v1eFc94jjvvj19aIY5VOy8FxUeIiZiGtmLC24oT17Zu5OYOaNxOhz9fZSOH7F7cORXO3U3h8YqxcB/swgipFwFNnqyVcnrk26e6d9doavJ29XwRg3/FqW+f4dKyy8d50iAjCqTPVIo46w/rJ/N8zJ4rDlsdyX0FZhThS3966DzsPl4H5cO8aHI8nJqViTHwXPHXbcMx4/j0vwY+iKZ+J5s2aiNOX76WQoHZyjRSxTaPgz3vH9BKmBbdsgbZB5yVfLvOp8v6Kk7OrxZ1V2u9/4f06Q+o5Bwq7nx48Kg5mFvqi2Hljn67izuR4ZMG0CzOGJsl8maKgqPyUmUqDXilk/+muUVJUjGkGGCrPz4BuEW1FIKYgS0c4c6uae8250lW8Jq9QQ+gbRP1ynpSCpXNGIio7A/0X+owzdiqKpgVjcfrLeMhnl64qASWgBJSAElACSkAJKIHLT6AEGxZlI2zKeCTWGIz7VuJU7zSMr7kTAPdvBFKnYGhHn5NzliFzWxnCkwOdy+Ot/o9GjsGUGh349OdezVmWiW1l/vfZW4NiMWbKUPhOSfaXbMCilUcROcbPnO0OAi9c+vgehinli7DyVG+kOWGSU16bwPP1NxVeg2C3rpFzymvjYShzRLLXOJc+b38DW9tKNvi5joCH52BZZh7aCG9/z4uHjxOL6Y5jbUSq+/lgX9vg9/bXds9NZ5/7K8XRjXgCHbH8gYHAktVAuzw8/fwePCFz4XYKp+Y4fxN8F6/n+m435/lub9h6owuirGTOKtAM22Z1d4bQ00FGNyQdbQwz/tOyLBG6mM/yV0s+Cjhzug1/e8cI6atDSGvJGcgCPBR5KJwUlFZIrkEKTWwUTtsFtxSxhK5M5iEM5FClA5VFayjUHqlwSUg7Raj+XSOlGv3CDbuwcvchcaMyxHlA18iA82zoDrr66BZ8eGw/KR5DQY3X5ttYvfzFWpy2zuMpmP1j7XYJz+f1sDGUmC67Eb2iRbiia9Q0uj/nrt6OKf16ihOR+V9v/ctis1teKQg6nYleOwEwJ+vv7hgh7Jzzpxj6zQUfSK5TCpT/d8tgfHdcP9vN6NsP58JCV9mHSkXcYh5Y3hvfNqVfD9yY1NV2Ya7JK5LcqCaEnP389I31qDpXjQUPTBSB9v0dBRKqzr4sIdXq1Q9u3+HsdfLM+PpYUBw8W30eS7bl40evrrFzglJQN2I8RWQ+53yOmOuSczLtn2t34qFRyaD7l/efzwGdz6ZRlGfxp+KK01iVWyiiMcPmuY3jmvb98QMkVYBJOcBCVuT33OrtOFBWaRfnigoJxgv33ygpJOg+/uENA0UcNv34e2WBKKa+4D+6e+nKbtGsGTbuOyzvM57D98R13TrKM8vre2LRBr+uZX/9+9tGfuRLty8LQ/3+/S1gCgXOmYI7Bdig5s39Cuj8vGE6BM0p6o/sF7ktGxOy+8KVmo4sOETR6V+HKzUYq1+bX0MMTX/kQcyJb9WgSZfvXoPoZ7IbdO6VeNLc2emYjhwEP7n8EqdHIbovCmap2HyJ4PRwJaAElIASUAJK4CtFoCOG9gYyM5cBaSkoX7QSB30DSLdlItOR+S0o1i2+lezF0apg9PZVHinYbQOSx8Qib+Uy5CT6E1sJuSOGTknGssyVWBZWm3DqfUNqFVlFYPQ+3l4TMfQgeHkHV2bioL3Ds2Bfm9nkIz5yc4PHN33CV9grw8pMM5twJKc5ePmOL9dgCbre2EtFvOa94/zS/AjYNa7Nng+1aUtkdW6SZd/xkYPsg1UIT/YzQI2TuSER49OAZZmLsGFMqnVEKUVp6z7YpzifsVrFzSDE+orZtd1ze4DLv7B5yUsYd8Q9zvMv4Y6EXkgRMdRyixa3477eePSBIXhURFCr8DrQE48+0BOP+kzxS+sQjW3fFitzCyVsvqCsUvIY0gk4rGdnucSVuYfw4voc9OwYBi4HEtou4iI+2l+Mpz/YIs4wVitnztDQ1q0kPHfdniJxrrFyPMN1SypOS67EnYfPYNO+I8g6eBSPXN9fXKk+bGWVDsQN+w6LkHauoASJndvjniHXyD66WF/ZvFtyj3LedJPePTjBFn789VfbNgpH45O6yhzplmT/FNcoctFR6a/RBcqCRhTYokKDxSWHgFfj3cPT73+CIydcGNk7WsLN//PxbtAZSMGIrXmzpu4+IYIj0wvMX7sdzE1Kh21ch1BxM1LEZjvhOiPhyVzmXO4fniQuWgpxE5O7gwVujPgqJ7j/c+zkaRHQKIayKroztNscR7GWaQ7YL8VU3pe/r8qWV3OM85XOYPZjREAKYH/+MAuvzLzZPqzw+Eks2bZfRPM+nSPk2K8PScDNyXG49/n3wBydnG+ndm2kUvubWXu9BEt2RNchG59PzosiKItS3XptD3ucb47oAxaB2l5kuYx5X5kSge3RzNXiMua1O8VQ7jt7/jyM7M2iXU4xlPsp7nF+FFLpDqV4z9QQFG+dfcWEtREXKqvA85wXN+7CC+t2euWkpQ5LUdk4s+m2NAWvZKIB/lN1tlruOYVQunh5X+jA/MMHWXjjO5PkLP4AwUbBfM57W7Bi16EAvQXezD6YIqBbRAienDpMnlkezR8q5t87Xk7kPdheWCoFrFbvLhQHM8XuH9wwQNJymN75HGn74gkEEjQTUtPhcv//ADPLUdPS4Zpm1gAcofg3HxmOTZ7FccjKSAQ2OoRVz86rcumhtYWYPK0Hlo5djgkrAl+iCKedzojAbI5bfAiYk/Egur02HxNWWE7dUVbtuQAdHcdCdesGYKOblYASUAJKQAkogauWQOJ4jClfhI0bgClT0jDUvtDA7j2n43BbZiaol4pQGOF2L6aNF4dm4pgNWLRoAyICOTYpmI0px6JahVN7Qg1fsIXEtJpuVgDGVenrVC3ZexSITPXvNm34bJhYzi3sOR2UXC706tU5vjgzLcXTvgb7PpTlAWPSkOZWSf25OKsOroStu3qN4l4Jiq2x1Tk+d+Ysczs0nQJmjbPMtZkdRhRdiTJed8RQTEkzT5n/Z4zzz7SVeWveQbGxsP+vfA2h1oz1xb0OnngPTrqFTitkfi+ezt2Dcc+/JOL/Cwmc23G8lvku7pOg144Qy4eE1JcEmLg/hyjw85H34NHeAU65xM2N7hCloLb3aDli2ofg00PHpCJ8fFR7e1rJXTpIaPWh45XiHLR3+CwwtyOFI74yXHn/sQo8OKIPispPioj5z/U7Jf8ohbRfTh2KLQdKpCL73NXbRLyRUPtmFNg8jjqfIcBcmnSS0qlHZ6tpEW2DcM+QBFBYpCBE0ZXuQ4bo+st3as7zfaXYkz42BT+8cQA6tGktYtbqvELc+fd3bBGJbsCp/XvarjuG+TONwBOLNoqgy/OH9+osgmFtofLOsekUfHnzLilIxZyug+M6YdZNA20RkbkpN/zkLjmFeSUf+fcqcaBOT00UAZb3kI3h12xOh+jRytMyVzoOKdo5HaE8lvPn/0ToatNK8rRSgPz79OtF0Htp0y7ckNRNRLAVuYfw/97agKE9OuOPd42SsZi/9Mm3NwUM6aYwZ8Q93osfZq4Wl6UR59gJ3Y2/nDoMfEacjfeS4u37Ow7IZjoz535jHO4c2Btz3vtYQtvN8eJAbd5M8rX+4Ib++N8J19nuT3MMuZC1aRR3Z774oVSCv6ZTOF7+1s2yf9ara8BrNY1Oz+bNmgkr/njg29oGWfk/KfAxbyfzqVIApruale5NW7unSIodPb9uJ958eDL+d8JAjOodg7S57wR8Tk+dPYd5qx0/cZrOfF5LKk9j26FSESjJ/PH/rgfv3bSBve0CVTyFAu3sN9dj3prtXmKtT3cBV38y8TpJ8UDh3+RBdR68p6Qc97/wAXYXH/cqQPXA8D64rb8l8HOui7bW30Xt7F+XG59AxjO1CZo9UCwCXQPGnd4JCTiOhb6h9w3o6oo+Rdyznr+ZnKtHOKZoeQSDMxIh/5/CfSG5GzMQ/GQK0seaK8tGxjPZyGBfI8YBK5ZjwqxanLPu9AXmbH1VAkpACSgBJaAElMBXiUDHoVMwhRfsDnX3unYv8cstdlm2PxTGOJydPHelZY7xOB6BoPBwbFy0AamBRNGOYQjGQWxbloNEf3HTXpMByrzm47OTq0FtvDZaQmIwktN6ozBzGXKcDkxH2H6an7D90lNVCI7x9mJe6vhek7FXqrxcqmW2YzUcHlUGUkCb4xuBc0xsHlYyQ5v7PlGETgZD5lNtkZRDcN5Bbaz0f2bIhjhEva4/Zxm2lfmKnaZ382oJvGZNXmWuQHLaGLRhrH89Gp9Haqa8bq+Q+YNH63H2lXSIJ7ydjs/FaI9pafdgmpdDlI6wXtibNgRRnDoF0qxQe12cpyfN/jIRVAsa8RIbXRBt2byZ5PqMDAmWYkcsAJR2XbyEU1MsY/GeX7/7EShomHyIdIhN6Bsnl0Xhh+sUNplXkxXDKYyydWkfgq4RIeAYzBtJQYquUW4fHR8jbjmGfrMIDvtJiGoveTfZR1hwK8mDSYGJTjaKi8UnXHLss8t3SJ5FOijbtW4FOhv/snyrFKNhnsbjp6qkujZdeLUJohQIKf4yRyerxNP9yXmZ1qxJE8mfSYFrc36xOAPvff59ccPdk3qNCIzMW8qCTpwfRbo7BvaS/az8Xpsgymumi5bhzXxlOgBfsdLMg2zowGNj3lLel/d3HkCbVs1FTC515301x5OHaRTAKBT3i42UYjZmO1+Ze5XFmsibYe3kRdftyPgYhLdphXueWyrCoKn4zrymZEZnqmlc5/8CNc6VqRh4jRRDyZTVzZ2N131Dn64Sws2CQMxzSbHNdfYcFn26TxywPIaOS4Zp0/XJSvS/eHuTFGHiGCy69Nd7xuKpqcNEMPcXWr/v2AkcqfDOmcnnjKkBJvfrIXluOa/F35uCBetz8IPMVfI88nmmUE/hmE5H30YXLOfH545zYXoIjv9xPkV/q3gUz3l9yx55n3DfzsOl4rJkGgoWnKLY72wU+dnoWK3tOTLn8H3y0/+uw/P33QC6WJmygUWWfjpxkDlEhGk6dJkig890x9BgeZ9EtG0t8+d731/hL7sDtxOX4fC8776NOUTv/cd7tgOX1zmoWxTuG54kfJnfdO6qbSKG8rNA2xVOgIKm6xjm1+J0dF6B5Xp0brGWp2cwjNynuQoxa9abAZylPsde6asLX0Ywvg5X3BFHqLzJxcoQ+HHIgrcb1LqkbGQIW6eTln1pUwJKQAkoASWgBJSAEvBHwHYYwh2qnTjeEW7t371n9ZODwrJwxMQsQ+ayGKTFFCKzMAZpaVaEW42xKIot2uA/V2ZOIcqCghBUlocNJYlewl6NfowTNVDENsfJ85wlQuLRSIxJs/JtJiYXIjMzE4XJaZCcngeB2DFpmOKtebo7cF+jzyU1JGSeIupK6XUbFm2g09EIi5YrNEZEWl+HqGf8jpiCNIlsd1+c130Kx7Ztvu7PIMSmeC4qcXyanxyxHk7oOBRTRBF3bINnfAmpdydv9ZduwGZSUg4m/LMlad4PeS54w0qwQbq3nivbAMptDpHb7ss5lS/bct4HmFESihSUuB2i5gKcjk+3Q9Ts8solWoKez++x9nRKxck0ywhlH9qIC40uiFJIoujSumVzXLjIMN8meOTfKzGga0cJ+P4ov1jEylbNm4JuNTa6PCvc1eHpQKNbjGIZXaFSUf2MVdDn1n498a9Nu/Ddsf3wTvZ+qRDPYyk+Prt8q4har39ivUnowuse0U5CnimksPI9++reoZ2IqhSFOD6dhRSfMlZkS0VrFuB5edMuceYx3Jih0xRbmjZtilYtasfFvv7ytTHoGhEquVMpPPo2irl0MCK/2N7FkOY/fpAlQt2KH90huSJf3pQrAhp5TU7pLqHpHxf4txLzWudOHyd5QDkmr7e+ja7DYyerRNwkB7oB6+AIggAAIABJREFUGartbNzmbLy/P3ljnTgzyZWcmFsybe4SEbaeuXu0HN6sCR2y/UQUm/6P92yXJO8tG+f5oxsHgs5U01jN/kRV7QWc/vB+lqRd4L1655FbwSr2bBRr/7lup4Sx0zXIYlgUZflv79ETkq/2tgG9xCXKa3U2irQMxf/PR7tFMGQ6BxbxYii3sxkRl+czhyhdoWx0nvLZohOX47F7iucUP5lHN+263vjz8k9FNObxRgB0hsCbceiK5v/KXGdEHGYxIwqU+46eEHHWHMdj2KLbtcGwntGyzOeax/k2k/6AofCuM/UTD7cUlGDor/8jXTGXJ12yJpUAN1JknZgch1uSu+P8xQvg/eZ1m2u7qU833DN/aa3OUQrFLMbFH0GcjWkc7pq3RJ5NbqeLm8I30x6Q/fg/vIH8YxUBU244+9LlL4JAoBDt9piTkY45vlMKIGjWKycoXZApvh1+ydcXvoxZjzwI15xQzJq1D5PnjETKoTWIvlR3rB+3qS8ZYVyLedT3eF1XAkpACSgBJaAElMDVQsASytxCnDj5/JSscYhVct3M8dj7FMrCYzAehRIuj8TxSC7MRKadbNSZC7MEG/JciE21wui92XFfGYIixyAVG7EyOwdDa3GJ1inseQmFgDgNnQNyP1jwKRMbY8cgzcSYO48xyxRq5RrNBuBSxzdneot8OVh28KC3Q9SddgBwOET9jF/jejiAzzWbMU3RKi/h0bOzliX3vXOMn5N9EMHJYxCZ51tkyy2aB+rNa27MGUvV1RJGvZl4d+AR6rndLfaGh8Ouz156ClUe2dX75C9wbfMSFlGiyzMVJyf2BIYzX6jVAuYE7X0DTrrD300u0Zqu0JdQ0J9h8uHiMG3MS6xd4WvgSBRC2ejeZCGl/WfOgQLVhQsXRSzlPgqDdL+x7Sk5IY6vQXGdsONwKTqFthFBiOIOw9SNyyznSJk4LCkysQL6+YtWJXoKlikxEdi8/4iIc+yTwk2x273H/RQWmVOU4dbPrbFChjm++R+L0NCxSuHM5HSkSEaxzwhPMtla/sNch4uz90sIv6/gZk6jmJjnrlhutlHUpaPwf66/VsQzbh/UPUqE4/9szhVBdELfbuJgNOc4X8mIrk2G2VMc5bkpXSKl+jjdhhQ9P9hxACN6x0gFdIZ53/fP94UXxVA6cVfOshL5sWiPCQOnsMdWdso3szTvWTmS/t+LuOu6eAS3aiFCYuWZs3jmrjGSc5LnURzjM8DiQqt2e0LGzdzvH9ZHRDYjoB09eRp3zV0iz4w5xt9rj8hQER7pPHaKzqfPVuM3736EQnelc7o+vzmyD55bs11EShboYuEq0yj08n7tOlwmBXtOnjkL/mMjs++9shJ/TBslQiefAQrqf12ZjVe/fQtCWrUUJzCvkUJ453Zt8LMpQySsmy5oFnpasGEnfjFlKO68rrdIl2TBJiHzTZvK82+eNdnh/o+I2mgiBZT4YwEdl8wJS4GWhYVMM2kCKAwzpQOfrX+s2Y6fThwseUfnr9ku95IOTLqo2SrPnBPR2/RR1yufjR9PuA4UN51iKM/j+Gerq1FSeUqES7qSKc6adktKnDiWGc4eqPH9xiJQP7ppgAid/Lz490e7pbo8n03TDh6vlCJL/9qYI/eX7xlyCpSD2Jynr18sgcYWNCU/aeg+h3Pyi72+xh/dV0iOwZwMd5RB/Ei4MkaifHchPD+n1TEDuk0PTUXRtGAs9soPShepI33BWE9u5Dp61N1KQAkoASWgBJSAErg6CYh4ZYU8W1XBvS/ThG2zSjqXUbYNmaKfliFzUTlig71dj5DiQYWISavll/ucbBysCkfy0I7oiN4IzwzkEuW8fCuMu8eDnyI9tgPTXEPN8/3l1HSKdDmFZQiPMfbQmufbeUDrMb4dZh9uVX8fz6pHdl5T/xXvvcfndfhxVprL83o1YjQFSJMTtja3r9fJ9opzfEsIpnht765lIRhhbnOqt7Dpc4qv0G52S1GlNHHE8nxPWgbr2TSHITjsMuR2tXu/5AWKmGt6p+LnR/ZhJMXQ0k2Y8dYevO7Vk8chekfCzVgw3JZ45SiKpj1zT0mOUCOSUiSflpaKp59/CW3XeELwvbr9DCuXRRClSMTmFAUpdDgbhTcKjnTYUWyi05COPgqWFCapHeUcPi7uMeatPH/hgrhOWdzo35t3SwV5t+4qIe6PTRwkYe4ML2b0LXNnUiBlo+swvmMYPi4olrBf48qjoOKcI7c7BSqGblOs4zFG3HNeg79lin9Tr+2Bwd07+dst10fx1bTkmAi8+MBNSOjknTOO4h4L6azbe1hErW4RoSI2kZFvo9jMf6ZRPLq9fy87ZJtFg5jC4La/LsbGn9wlbsOtB4/Z7juKXSZ/49nzF3Da7XpkODlbINGJVeTnr91hhpUCN87wdfJ89sOtUnDHPsi9wPyPf7p7lIhqZh+dkYHGMsewONNb351iC5tGsOY9oiuZldDZxl0Ti389eBPe3ZYvxZCcYh4FcgpqdAgz/yWdyP7aBzsPIPnn/8Kk5O7i3qWbkfeJfdGxWVLhQmKncHk2KBBTYGVOVAqwnCefaXM9pSerJBcux2nPauktmstzRXHUt7UNshymdFczZyhFXIamU6Sl8GkaHah8Pif06SbvF4a1v70tH4+M7+8uhHRenM8UVSmKsrFA1jk+WHU0iuF/SBuFuwfHe90j52l0085c+KGXwMr5ThvYC+HBQSKi8vy3s/cHdInyGfnZ4o3yrPI5/NFra/DpgaOS98U5Fu8zfwCh2P3QqGQ8ddsw2c18u4+9vs7+0cR5ji4rgS8fgWzvXJ/u3J41xcwYR15Rx1WK09bf51l71Ew1cKb+wqpjCF1UAkpACSgBJaAElMDVTcA7v6XXtbr1G5PjUXJZMiR6fKJVmChALkyvPuwVyx1KEdKKl0zEeIa0b9yAnn7zjRqhjx1Q4HPmo3Tu8whn3oKc8xh7EvaCiG+eNSslgNFDZbvz/PqNb3XnFm5LGT5ubbHmxf6mIJHO3I1tfNIJOMLV7TlxwYjOXhsdK7z2mjU6ULIXRxELR2Cq4xx/i4HG95/D1VvW8/Tnz1EreUFPMalVDKbYbmBLcHbFjoGnsFUJyl0cbxE2RHiLxhRrg1wuLNoQgSmejHqegb+AJRZVGsyw9zXuwSOGYMEDHZDy/DZ0u3UqppmUriKUHsbka5zUrNygVrEl4Ik1L+EJ04/XtZRgXOYmO7+o164GrtRUYxrYkTmt+vx5tAtqiZNVllhjtvOV4g/FT4qgFN4owlWdOy3hsrnFxyVPIV1/b326V07LPVImBW827T+CgtIKVF+4KGHKFIFY8Iei2n+z9kpuyNe25NmhugwxntSvB/6+ynKCUqy6IbEr5q3ZJjkOKQ5WVp2Q8SlYUWxhn9FhbcEK5UYwpchG0YzhxueqL0jovPN6Ai3/6NU1mHPnSPSP7ShVx9/Zth+P3jBQBOBPCkpAJyUFqle+dbMIpxzbt7GaNsOQKYwynynDlX9zx3B8c8EyLwHKeR5FWxZQYp7H6xNj5bhnl3+KgtJKybPIYXht5F/pCEunQGhaUfmpGo5QE25tjvF9pUP1WyOT8eMJ1jWa/e/tKBBXn1k3r3cNihexjQ5Djv3y5lwpmOV0p5pjzSuPpdD2G4fLk8LyL9/ZjMcmXCfC4dq8IsnpSdGSuTbLXWdx+4Be0gXHoTDH3LQUMf/y9TGm61pf+WzQRWoaRVfeLzKkIMm8s3Qctw8OErb/b/IQfGtUX3HdnjpTbXN25gpl3lPeK94L530wY/CV+yiojuxthcLvKCpF9w6hYBEu0+gIpVA+pEdneU4Lj5/Ct0b2QfNmTWWO3xmdInlGme/VPGMU1Mk5UOsTHY47B8ZLoa94R75Svk827TsirsyhPTvL6XRuG5e36Y/h+r9bukVWH3tjnYi+5v1kjvH3ymP5fn3tO7fg2ws/9BJEWeV+SI9OGNErGqPiY2wRmv3cNywJdJZPzVhkO4P99a/bvhgCYW5XY52ju5htR1v9CXhyiNZ0zY7DgzU68q0gbzlEaxymG5SAElACSkAJKAEl8JUn4F90sxyifuDQKZpZiPBwc14AUc7n1JxlK3EQsRjjyR4HJKYgNm8lNm7o6RDGfE68hFWPIFe/OdldMxdmUBsYDcve/pkXyrFhUSasMPYybLND5cvgKUQVjuQxbeo1vtO1W+vUGGJe5RzD39Hm/lFvDnz9Thetby+sSl8VFIkIyeVaU+Sly1dEz/EdrcJQXikWjDDu7pUiLt3DaTEozMzEsuQ02M7asnBExrogJZa8wvJ9Z/RFr/fEow9A3J1Pj7wH3yihAxR4wSmQyhStUPiuS15CRju3c9RRXKlgyUsYB3cYfiNfUqMLoqfOVosbkWJJ65YtxNX4uztHgk7IjiHBeGH9Tsk/yf09O4aJs3FMQixW7S4UYTI2vK3klaQQSQHriUUb8Ps7R4rY8e/NuZLfsU3LFvhH+g3ixHv6zpGY+tfFknOURV1u7ddDqtDPfHGZFEhigR8KscZZR5FuVHwXybPI/JAmn+LdgxJknGc+zJJK2jyfTlXmXOS8KQhVnK49t6W5N8z1Ofb3r4sAypyTdM395OZBcn1LdxTIK4WsazqHi1BF0Y3NcqECb23di98u/VhE38duvk4cljOGJeGWlO7o16UDnLlEWWzpicmpkveTIeJ9YyIk7yQdjBTbsg4cFQ503lJgI/fq8xdQVe0RQRnaPT6pqzghP84vrhGybkLnzfX5vv7+zlGYnnqN12aGQjMsny5S0yhqsoDSr24fJvkmmRKBIfIMB39wRB9xeDIk3DdEn4Irw915LylSkxfTJzBnKa8pvG2QODZZ6fyHNwwQQZjHsVGwo3DKSuXGMewU+szc6vvKZ4EOUc4xKTocN/XpKoWYyIhj0hnJcHoKy0xjwIJNFDFdjuJJkSGt7Ty5rCTv2yjsUsBl4aueke3keimITu3fE7f1twRensMrfOnBCYgJs8LUf3FrqldXfO6Su3Twcivzmeaz4Wx0So9N6IKHRifjhqSutiOUnPncr9tTJAWs8krKha0RRJ19BFqujxhqzp3crzuSOofj0RsH4t7n3xNu8+8dj7rG69WxHZJjOqggakBeQa+NHTKfEtoK5RXHrqArvAxT8ZP30+PutKrMX/qo6hC9dGZ6hhJQAkpACSgBJfCVIlCyAcvEl1W3Q9TLeekOA5dt9XSIUsjbVkaxyyp25OHMMO9kLMtciWVhjgr2ngM+lyUKe4hMbYSQ7FKcqgqGFKov5dTDMHTKUAx1XoUf8ZB88uoxPqvAoz7FqOoSDSV8/5Qd6n4p1y+irCNRaXjyUKB8ERAc4+bnDPW30iPI5dspGiiSptQo+sS8pVXhyUjk/9KAZZnLkJOYgvKNUgkLPbHREkTZmZth2hQvsk7KX+Bye3RrC9xH1yfa+BFDARMq7y+MHihDtyH3YO+uN9H2+Y3eFekb4aoaXRA9cuIU4ju1x6rcQ6Dw06FTeymI8tH+YgS3am4X7NlTXA46BVk8heew6NKQ7p3Qslkz/G1lNpo3ayKFYuis++7LKyVkmaIqQ6EZ7swQYjrm6N6bMTRJQuqLK0+DxXDoNKOIxgrvdI4y3P6uQQlyHJ2mx11WbsLRCV2kH3Lk8awOz+rlDIVmyPvpc4VS2Ca+U5iE5dORdynNFA8KdxeMYZXz7YXHRCD9f5OGgDkeKUZRNGLRGi7zTb3tUKkIgF0jQqR696/f/Qjv7yjAPakJSIqO8BJED59wSb7KJyYPkcryFOLIhiIWHaU/m5KKCX96U6ZNIY8FiE64zoqAbK6F8/zhf1aJ+LZwY47ZbL86w83tje4FioD+BEYKeE4xlKLdTyYOkqrzzFH6yubdeG71NrCSuMk7yRQK/kLIO7RtjbEJsbbbkMWMfvrf9eIs/ud9N8g1UeT7+ZRUEYGZS5UCNOf25w8/xdMfbPGai7kGySFr8i6YjXW8UqBkvwzNZ+g2r5H3j65MpligUPuLxZvkOaT4PCmlu/TI5900hsKzMcTen0OUFePpxuzUro2IghQldxeXi0D/P+OuRVALS6CnKMscn6bxerYVHpP7f2NSV/SMtPzzTBdh2oHSChFYzTpfKSLzeXRPS3bRActw9AUbcmQuRtik0H25WtfwUOmaoizd0yN7x8j7khspzjLHLD8vth46igeG97Hdsnzf0N2t7coj0LgO0RR0CwWK86/yCkDM+2mKJ/kLmec2uLBZKsrX956rQ7S+pPQ4JaAElIASUAJK4CtGQCqDl2HbSlhuvINHETvGO0SZRCw3osXGdl5SiLIjtI3D0LgxEy1Hn11d3DrXEy4+voYI5u4d48eUY9HKTCwqd4ZQOx2VPDIIsdYJrPrhcFta+zyVHcxBvseY7Z7XcEldXwJLD/VUabeO8D2/HuM7ChN5RqlrKdD4piiRWwCUqu8eB2Wm6TY8GV6R/mZ7ba90kNqO2MDjhwUDvgkM7fQJdv8UQKsQFBlhpVEo43ORhrSO7ueCz4w99/HyjPDZysx018+gwJ5SjjwRzI19mM8SRdGVKOP+oR2ZgtW7BXu+83vv+HzWjKiJtr2w16tiPEXQe3BS7MYMjX8JbU+659S2F15ruwfTTvbC3geGIArWfhM6f0fCQESxlBTPHT4VJ4cDzFXac0kHq2hTI1xaowuizNc5oFtHvL4lT4Sy97YXiBuTghGFvr0l5SIo7TlaLvkY6azbsO8wHrt5EJ5fu11yCZa5qsTZt7v4uDjuGPLNUFxTPZu5LWffMlicbBSoKID5ugpDW7fEvmMVIiJR6KG7k+7Q74xJxm/e/Rjsg6HTLOjCtnjrPjCcvar6PGZPGoL3dx4QkZb5S78+OEHykDaUd5hbEGVBG4ZRz51+vVznHz74RLqcP+MGEUO5wnyRsycNlu0UoZhHlYLYf7P2YPrQa/DI9ddi0af7JJ+kmc/b2fuws6hUBK1PDx4TgY7uQApkFItM/tZWLZrJMSxK5duYm/H2v74tbkqzzwhkzkI+Zp95pTjYrGlTWaVoxXtHl6S5H8zl+stbh4q7lQfRsZr+8grkHPZTwc/tkjV9m1fm+Pzac+/i798YJzlVf71kM67rFoV59463c4nSfdqyWVM8uGAZdh4uE0H4zLnzyDooRnLTldcrBUn+u5RGFzIbUx7wH4ssUTw0jcI1UzzwPUDX4nVxUbKLxcJMi23fVp5dI6ya7eaVIiuvd9F3p4izmcIqj6WwT67MCbr10DERSXlv+SMCQ+HTX1ouzy37Gd4rGr+5fbhUYqcbmY2i8ScHavJYnVeIY6es1BW8h3SRsqDU8l0HzZTsV+YgvVzNFLTiDx78YYLPEj8nXtmUi1e35En+XY5NcX26IwEMPxeYlkLblUegUR2i0/tiFN9+qenIQgb6G9Hwyrvszzgjd2ElFGLWEqurbqw43+UYZs16ExldghHmcqGhsrCE2Me3ko4TpqXDNSIHwWs/45T1dCWgBJSAElACSkAJfFkJUAxzuzxZCMnWN+V6KGJ5ihmFJxuBKsDF7l2GzJVlQFAsUryKAIUjWaKkM7HNFYsxNZyhPv11HIopaWEigGWeYiEi7qf4Z0TUS8nhafp2nm+2eV4p1FrX7hAePbsbNH5OoQuxKXUw8xqDK37GFwfnQdgld3m/LChydiKLNEmz3JiZmXl+RW0e4uvotM6jaDne7ej0M751EBJjwrEtUDEk9zHywsJIUijLEQZvhPdC77nzeF9Rlfci2M4ta3Wcs2ybJYa68452DAtG1TZ3BXreneRLloGdM/7My1FuwdJ0ZCrGm3Xr1QqNt8p5mz1DYPRRq4DSPfDeb46zXpmr1HO8976GrDW6IPrJgRLJ28g8hcyhuXDDLvzPKysx9poumNKvByb16y5FbChavbs9X6rFU0CiW/LOgb3BXKLXXxMrwhdzBi7cuKvGdVEEokOQog8relP4822HT5yS/I4UClloiQVpxl3TBX9buU2KFLHoDYssUWyiM/HXtw9HVGgbcaBRqDxQWokf3TgALKTD0Og33XlNfce5lPVz1edxT+o1GBQXhR9krsL1iV3xwPAkuQ7ffhgWz4raK3YdEjcniyttLywVke1300bg4ZdW2KHPdwzoLRXNnRyM2MeclxRCcRp2BXtnzlDnuM5iT9we1tr60kyBii5RCrO+jSIb711BaVfsLCoTVsztGh9lORddZ87hra37QEGQhZwogO896nFLOvvjGIHylX568CiG/zZT5vHcvePFKWzSILAPiucUEek4Zdu4zyqo5ezfLPP6nazM9rpemYdzYNdI+zBxUX60W9YpVFJo/vqQa8DCUgytN4IyD2ChINOY05ONOWKduUXNfr6SU0Rbq6I85/rytyaIGzW8TStxS1IkZBqEPy//VCrIZ6zYilz3tfN8Oky/Pn+piLZGkKfLlO5K30bX5Y1//K+kY+BYG/cdDhh+XlLpkueOArRTCPbtsyHrJs8pz91dchyT/vyWvG+N09r02SMyTK7LrL+4YZctlppt+vrlJ/DQkxl4yL6McchKbY/cjRnoL1XT0+FKdefRpKPSPu7LvzB39kiMohhK8XPsVDwOoOCZ+Zj1yIOYM3sqJoe2R/mh7ciox6XOnZ2O6e76fibsniJ1cHoHnyrzU+vRmx6iBJSAElACSkAJKIGrkIBXOLVxdZrr9F03292vjnMTx0+RjUMdUcsd7Srn7uPHOwQyn65qrnqPLfkj7YOcoh3FU3sHAO/zrD3+tjnPAWzXq/dm95rv+fUc381EOnGw8hoi0HbnQSIQO8A693ktc16msrzXDnvFV3y0d9RnoT5zDdRPva/B/72ocX8+y1wCzfEruL3RBVGKYhTgurQPEaGxc7s2eGBEElgsKS4iVFyaFIQYWkyx9P7hSeKoo7hDByfzLV7bNVKELcqcFF64jU7H9sGtJIyYjsWQVi3Emdg3OlyKLVnV6SulSjzFQIperOzNsOPeUWHiLqVuyryVbCzS8s62fBGtWISJOTspvHwj9Rp8f3x/PPb6WhG1OrULFmFwR5F/R2N9nhkTBk635OMTB4mDcfHW/Xju3utF2DN9MCT//R0H8PT7W7zC4rmfIjCLNbHozLSBvfGPtTuEG52uE/p2k9QAFHfZKCz+9o7hwosCoQnLprOQzVcMpHDHOfoKpS2bWxXbTZEeOdnPf1jdnP/YKFLfMaCX5L+kkMoUAG98ssc+i6kIfnzTdfjnup32vaATlveMTkcKgYEa500BlqKpEUPJjNdLAby+4dzMC8sxrTDwmmJ6oPHJKKKtVa2dx2QXHrPvEx2bdEcP69lZBMviSpeEzQ/v2VkE+DV5RdItnZ4Du1nhB3Rj8np8G4+hY5rPJef4+/e3SD7ZH980UN4H3Mb3ANNKmAJGkW1bSyoG46JmvwfLKvG1wfFSPIxj8MeBQCImxVSnoOo7J7NeUXUOdN42b0VB1OJo9n3WV6bV4D2mMMr3OotW+Yqh/Dy4Z0iCOLzJj0L7ixt2ftah9fzLRKBRQuYlbDwG2L0G0eIKfRPRDBdnrk06HCe6xcPLdA2fd7feQrBn9Ixn5iND8osex8Jn6ucPDdQXMM7TsS4pASWgBJSAElACSkAJKAEloAS+ggQaXRClMHWw7KQIY3R+3tSnG55fu0PckKwWTRddueuMCDsUsyi20cHJSvAU7kwuRoaqM0/j3YPjwWIuFL0YykuBj7lEP8ovxuHyU5JjkHk1KYheuHBRCjpRVKOIyn+vf5InuUlZSIgh62zMPcqQ+qLyk4hu1xYvPnCT9MvclmvyCvHk25vBAi8MJWbV9mMnq6TKfUOfj6CWHswUsygQUuCkoGPacdcZKTb1n492+3Vi8jjyZPGpScnd8d1x/bDpH0ekqBD5tWnVXNyuPI4uwmvdLkRejxE6m7qr2fsW8mnWpKkU1Fm/57CMYeZE5lZ/QSKqmX7Mfn+vFK7ZOBaFPd/GwkZT+nXHu4/cimU5B7Fq9yHEtg8RFs2aNREh1fcc5zqFUz5j5MhcqeT11G3DJIycQpojet15mtcy7zOFt3PVlxYyz0JfDN9nmgae//bW/W5R1RKsf/LGOtC9yvQL/9q0S1yrv7x1mDy/Jv8si4Yldbbq9R07edqvs5Fi/R0De8kYLELG9w/Z942OEJc1uf504iAcPF6Jf7kd1OcvXsT/3TIYdNLOW71NhE/mZr1/WB8R/cmLz85nbRRB6RSmEE+Ojdk25xdLrl4K90zDQAHa6Uqm6PvtMcmSe5jjkunPF22UwmyNOQ/tq/EIfKaQebu4EPNfOt2i7vm5c23SBTknIx0P0j16tYTR29cOwFXoDo9PwdIUyyXrcc420r1iGH4jdaXdKAEloASUgBJQAkpACSgBJaAEvgwEPEpdI82Wwh4L+ozsHY1/rN2OmaOS8crmXCxYv1PCvynWsYo0Rbxnl3+KN7P2SjEc5iw8e/6CuOfaBwe5Cy4VieOzf9eOUphp6fYCccV9c3gfnD5bLWHtrLzdrnUrcedxf1Roa8R1aCcV6gd0jcQNiV0ljJsi6Qc5B0RApQOUuR8pajFcnkIpq7cXlFXi7kHxIjKxWjtdjBRLKSpSoG1oyysuF0GLjkk69JibkULP9/+zCiw+1DU8BPPX7hButY1BMZDh6RP6dMMtyd0lNQHFQboFWzX33EoeR3E4v7RCKp379sn5OBvdhO9k78db6VPAgj50qV7ERYzoHS2H0Y0ZXItz09kXc0ySKwVof+5HHksR7/YBvaTiPKvOO5sRDp3bnMsUkenmXbo9HyyuxJyrdFO2b2OJtlXn6r5PFKOZj5MioVOUdo7jb5nHUoAd1TtG7h/TNTgbRfprf/GSc5M8ZxQ4WT2douWMoYl2oSBWk6fYbhrFZBYWe/6+G8SVzDQNs15bY7s6f/PuR/Is9+jQTlyUFPZNY8j+/2fvXsCrLO+83/88AAGO9bRwAAAgAElEQVQEIUAAmSCIYIMEhWJLojODikCxpmW0GXVmb2ScV6bFw8yo7VRtQ3qwrwfemRZTN+5pkT0zyBulvMbRAkZIW2VBiYkmSCoBRNMYCBBBBTlo2df/ftaz1rMOOUJwJXzXdTHrOd7P/XwW5br8zf++b6satqH1NuetVVuPyRigCwf1c5c0fvSJO+Zf39FvmwrD/ndqH6vAPpUfr8r7Y1eZbfOz3nbleLc42xWjhyrnouGaM+li979X/5kW2Nu0E7/e8m4kmPbP8f15C1Rp1v1tq2JU3JD3yDDvw/W6f8HyVoeGuypIV0XajeYWDS6sFPkpk5u6ytHINW3dWKdJC9bJ5hM9fJM3NYqF16c8aG1rd7gOAQQQQAABBBBAAAEEEDjNAtEU7RQ92EKm/9r0B1fZaUPEbRjuBQP6uuHDtiiOhUKLX3nDfV96QbpsKPpTv9viAlALdJ5Y96YLm2wovQ2NtvDFAkMbFr7mrV0uQHr/4McaPfh81ez+wC1SZJWiu/Z9qCH90jTz0lEu1LNA0CpMbaX27z8fcsOxraLNVra3IM36ZQHUD7+Wo+ff2KFVFTv0L1+Z4qoObbjuJ8c+c/MUjhrcX/cW//akAhebt9FWirdV0C2stKHA9rGKV1sQqj0fm1N0ZcV2F9w+ces09x7nnm2rnnuVmdaWDTO2kNdCaKsi9D9Nh7wFcX6/K3F+TZtf0gLqH349R1+ZMMq/xX3bMOU+Pdr2V8WmQrCFjCyotPukxHlHrcr3pidfdItLTR6Z4SoY7UHW77YEz8EFtnZ/eFgbtr+vGZde6EJRC/5a+1ilp/09tHDPfo/2fEre3OHsxw0d4H6/1u61KlALQf9i3AgXvvq/kwXj9vsEP1Z5+qOv58jm/Pz2c79zVabBIe42LP/aRStlc8bOzh6VUKFp/4+Iv/33NfqP22fq/plfDDbt5p+1+T9P9mNTINg7DevfR/sPtW7d3ufZ30GrsjUns7B/T7y/R4ktWUXw3NwsLX3tLVXXRxetSrySI11JoPlh3i28xfrwMPoWLjlzTnlhZ1vet2Nhalta5hoEEEAAAQQQQAABBBBAILUFzulxxeyFp7qLVumVM2a4Wzzo2fJtuuGyi1zQaEGKBYM23NYWBrKqTauq27nvoKZdkukWkbFA7dM/nXBDwb84KkObdu5x1Yo2fNYWFbKw6MAnx9zw+qH9+mjPR5+47eN/8oJTC1BsaL5VGtriRbZCvYWuNlTfKvus8nP5prfdEPxF+X/u5oS8/aoJbtX3h1aFXH/+ecZkt+DSgqsvc8NxbeGak/3Y/I3WHwsvn95Q41a970ib9n62CI4tUGXzs9q0AEc+/Uz/sbEmUm1oIZ9NP/Dc69tj5mC0APDmL12ix9e8Hrk22Af7LcrerncLXVnbZ4WHvJulVdRa9W9rH/vtLNS0VcKLN2+LTFMQf9/ejz/RKzV1bvqDEQPPcxWPFlj/bN2b7bKxqk2rsv3a5WNcEN+WPlql7tyc8W5+02WhmnaFohbamr9N8RDauVuBWQ/iX9HtW7Xsqsodrlpz4p8Ndu9pfS57+49a9HJFzD1WLWr9sYrqdeHFtGIusNGzxz7V6+82asXmbUkXjrI5cvun9XQVlf6UBdbnwhc2astJzIPr98P6bguk2aJZP3vlDTd9gX/uVHxbMD926EA3rYD13yrBt+896P53uWbru27e3y31+/T7d/a4vz+vbn/fVZ4Hg+NT0Q/aQAABBBBAAAEEEEAAgdQXePD6L6V+J+khAikucPz4qZ0OLxVf93evvJLQrU4JRO0pBw4fcfNcWmhkq7R/cOiIVr/1rltEqHj+9S7MS+/b2wVDVtVnq9Pb6vI2xNcCTBvubQHirAmjXEC2/u0/yoYF28JBjR9+4qrzLPyxqrcPDh9xC7xYGGbXDD6vt6sotTDKFvuxEHHG+JEu6CtaX+WqTi8ZNkCffnZC/1dOlgtNbUVvC2MG9u2l2RNGuTlFvz3ri/rhf29q02IzCbJxB2yI/H9XvaNny7dHFhOKu6TNu4eOfeqqA786cbS75yydpZe3vhdZVMhCOgsJ46sfLXC0Ydhma8FWso+Z2hyn5pH9Z4PdPKClNe/pF797q81VstsbD7r5Wes/+LjZQNSebZWyv6rYoabDR1yAavf9r7iQMFkf44/Zb27Vk1Z5ar95ax8L123xLJsi4X9vfrtN9wTbPPDJUW15f3+rYah/j/XJ5ku159rw7z0ffqJ5T69NGkrbPf7iWP797fm239WCbZtT1l+8yaZjWLz+zWZ/8/a0b9dmjxisLwxP1/9aW5FQpdretuKvt/+tvrq93v07cfbZZ2vuL9fo4Zc26z82/sH9Hbd5Y83S/k7aHL8WiBKGxiuyjwACCCCAAAIIIIDAmSFAIHpm/M68ZecKnKmBaNvGQXfA3hYAqnxvr1us51v/tV5/f9WlrqLN5ki0Ci8LKi3EsyHaFnLYivP/z2+q9a2rJ+p//PkEFZdv07++XNmBJ8sFg8+9XuvutWpAW/Xc5lP815cr3HB8q6785rSJbrj6Xz/1kn70tRwt3bDVhbPf++qX9MCq17Qo/y9cEGqVfKfqYwGgP1z+ZNu0KldbfOafr5vs5qS0Ksu2fKxitrWPBXL/uOK3rgrPFu95sqyq2flAk7VloZZVRbblY9WnFlLbkOdxGQM6HNrZcPG2fmzI/N6Pj8gC2/jQuK1ttPc6m7f0wf+zwU3hYHO0WnjbWR+rIi18YZMuHOTNMfqjF3/f7tC3pb5t33vAheo2fL4zPlYp+/WiF1zQeTLhcGf0jTYRQAABBBBAAAEEEEAAAQQQQKDrC3RahagN07UqxbuvnaS393ygXfs/chWfT/6mSs/8fpurjiu5M88FK7bgjFWS2urnVt1mcwZ+Z9YUvdf0UdJVuNvKbqvR//DruW51bRuGbPOR2mItI9P762+mfkG5Yy7Q069tla3kXdPwgb7xxbEuMLVFmv7hLyfqtl+udauKt/V5p/M6N3R+Z4NbTOqqiy/Q1oYmN5T7VPXB2reqS3N7e/eBNleHdvT5FtRWvLe3o7e36z77u3nJsIHasLPBVSO36+aTuNiqN61K2oa8t17HehIPklzQa4sNrarcro+OnNrydxuSb8PZX/lD3cl1soW7rQo6uMJ8C5dyCgEEEEAAAQQQQAABBM5QASpEz9Afntc+pQJnaoVopwWi9uvYXKLnnuOFm8t//7ZmZ492FZI79h7Uv/71X7o5Kd/d/6EeWLVBj9x4pSZcMFiV7zW6EDK0s0F/8+UvaNLIIep57jk6cPhomwISqwj90uhh+vrlF2n8BYPcsF4LC20+zGHn99HS22bIht9b8Jo7ZrimXjTcbdtcnDa/5ktbdunf516nFb/f5qpYT+nfsk5ozCz//dUtrpqzLcPF29sFq+C0cLS7fRoOfqxd+z6SDX8/nR+rSD1dmvYsm9O1Mz4WYNuCVnwQQAABBBBAAAEEEEAAgc9LgED085Lnud1JgEC0k37N2j0HdOMXL9aUC4fq7hVl+rurLlVox/v66JNj+tqkMfrHFb/RPddO0oQRg10F6Rt1e11lqA37/d32etn9Fmza0O1rszJ1lqRPjn8mG4JsH1tpenj/vsq9+AJ9e9YUNyeorUL+YtU7bp5BmzfzoiHn69n5s3XOOWfr+Td36t/++i9cZagtzGLzhr5R16h/um6y7nv2t/rxnFxdMOA8/cN/vHLKK+s6idiFXp0RhnZWf1OhXVv46XSHoanw3qeiDzbtg8372zlR66noIW0ggAACCCCAAAIIIIDAmSBAIHom/Mq8Y2cLnKmB6Fm9v/VEp+caNnT9P/9+ln67rd6tBD7/L7L1yOpyt0K1LZp0z7WXuxXnV1ZsdytHf++rX9aat97Vv5VWxlQn2oJLtqCLrSJvq83bsF2rXrSh9g0HD8nC1OAcmeOGDtDYjAG6dMQgfXXiRep5ztlulfte557jFvGxgHZIvz76/le/pP/c+AflXT5GX5lwoeYtfVk2ByofBBBAAAEEEEAAAQQQQAABBBBITYHDRQtSs2P0CoEuJHD4cPcf/fnj73434RfptEWVgk+yBXO++6vX9F9/P0uHjx3Xv/zqNf3kr67UPSvK9GbdXjc03YLRH7+4WX8z9RKd37unrrx4uGr3fKBxwwZq6Wtb3erxFnYGA8/gM4LbWcPT9e2ZX9TAvmmy+UnnLl2rOZMu1uot7+qbfzlR+Ute0vNv7HTD+Qu++mX98MVN+sYXx2n+X0zQN/9zHWFoEJNtBBBAAAEEEEAAAQQQQAABBBBAAAEEupHAaQlEzcvCyH/637/VQ1/9kj797IT+/Xdb9D//6ir97/JteuHNnfr1ll265gt/JlsB3s07uvI1FdzwZdlq6o9/4881buhA3bV8vSw4ra7fp/+uekdfmTBK56X10PNv7JAtlPPDr+VoTMb5+v821Ojrk8bI5r/s27OHJo4YrB/+9ya3Ivvv39mtY5995uYZvemLF2tZqEZzc8Zrbu543f3Mb2RznfJBAAEEEEAAAQQQQAABBBBAAAEEEEAAge4pcNoCURvabqu5Hzp2XMvmzdDgfr01/z9e0c//5mpV/3Gflvx2i1tdfvzwQW5V+iH9emv04PO1edduTb1omJsT1OZ8/NbVE922rYD+L1+ZogsG9HVVoxZ0fmF4uq6+5M/0P39d7ipPbXElm2vUgs+Z//Z/9FL1Lp11ltxiTdd+IVPf+q/1+v4NX9Zd11ymbz/3qn752lvd81fmrRBAAAEEEEAAAQQQQAABBBBAAAEEEEDACZy2QNT3fu71Wh0+etwNmV9/3436/vMbNahvmh6ek6uXa97Tlx9e4VaT/x9/PkG/qtjuVqK3IfBWBXrJ0IFq/PCw+vbq4YbQ2+JJf/zgY23b/YFr3hZYOnL8U12eOUSPrXld/3fueNW836TfbPujepxztqaMGqqvXX6Rynft0f/7uy1a+c3rNWbI+Zr7y7VaVbnD7yLfCCCAAAIIIIAAAggggAACCCCQ4gJ9FhSleA/pHgIIpILAPyVJP5Mc6tyunjghvVi9S2/vOaDn/uF6rbjjK25+0X8trXQryd9yxSUqKAnpyd9UyVZO75/WU5/+6U+qP3BI12aNdIsvDT6vtws97duqQDPTz9OB+qOylen/a9Mf3Gr1/1z8W1W816g9H36iof1765Ebr1Lvnueq4PmQrsnK1HPfvF4HDh/VN5a8pKo/7uvcl6Z1BBBAAAEEEEAAAQQQQAABBBBAAAEEEEgJgdOyynxzb3perx664y+y9c/XTdK2PQf0i1ff0tb397uQ0+YCrWv6yIWn7+3/yIWitlp906Gjsu8NOxr0938+Qcc/+8zdZ2HoRUPO1x8/+EjnnHW2bMj99dmjdPHQgdq176C7fmR6P9kK99l/Nlg/faVSv3z1Le37+Ehz3eM4AggggAACCCCAAAIIIIAAAggggAACCHRhgX86d1tC7z/XQNTvTWZ6Py3522vckHYLRAtf2OSqNq36c25ultJ6nOuGvZfvatQ7+w7q+Gd/0md/+pOs2tTmBD3n7LPd/KMXDuqnCSMG6brxF7oh8ktfe0uv1r6v8RcMcgs0XfZng1VZt1f/uOI32trQ5D+ebwQQQAABBBBAAAEEEEAAAQQQQAABBBDohgJJA9ETJyxW5IMAAqki0NDQoN69B6ZKd+gHAggggAACCCCAAAIIIIAAAggg0GUFHiv4TkLfz044wgEEEEAAAQQQQAABBBBAAAEEEEAAAQQQQKCbChCIdtMfltdCAAEEEEAAAQQQQAABBBBAAAEEEEAAgUQBAtFEE44ggAACCCCAAAIIIIAAAggggAACCCCAQDcVIBDtpj8sr4UAAggggAACCCCAAAIIIIAAAggggAACiQIEookmHEEAAQQQQAABBBBAAAEEEEAAAQQQQACBbipAINpNf1heCwEEEEAAAQQQQAABBBBAAAEEEEAAAQQSBQhEE004ggACCCCAAAIIIIAAAggggAACCCCAAALdVIBAtJv+sLwWAggggAACCCCAAAIIIIAAAggggAACCCQKEIgmmnAEAQQQQAABBBBAAAEEEEAAAQQQQAABBLqpAIFoN/1heS0EEDiTBQ5q8/qQ1u08kw14dwQQQAABBBBAAAEEEEAAAQSSC5yb/DBHEUCgywg0vaRvPyL9yyOzlR7T6f1a/Z2vafvcV3Xn+OiJptX36sZHN0UPtHHrim8/r0dnDWrj1afgMnuvm17RNc8t0qzYF4tr/C09cc18rYw5+g0VrbtH42UGD0vfaa2NmJslWZulusa1EX8uur+16F69d0szbbv+1+q2VtqItnYqt87XFReepxXvbtMHF43TwGaa/uDNcq3ZfVwZY3N0zUXNXOQf3lmtFe/20syrm2/PvzTpd9M2vbB5vw75J88fqZunjpBUr3Vr3lOjf9x9n6cvz8zWaFmwWytdNkVXNPN34J2NIW3pPV43XHa+u9P2Nx2MaSxxp+egmPcwh1c1NtJG8Ib49oPn2EYAAQQQQAABBBBAAAEEEOiaAgSiXfN3o9cIRAXSZ+u2kVfpxmtqwyGgnfLC0HVXP69HA2GonUmftUjrZ0Vvj2xt/amuXjZWKxOC1cgV7dqo3/GW9h07TyOzLmw2kGupwabfv6LNN/6dHm0mCIu998v6TiQ49cJMd37rf+qRzZukm67SIzE3BK+POdGOnf0advW1evqme6XnFmnkM1dpQWwq69rafM2zMW22N1hul6OFlrUfB573sdasCbn9vsPG6yrVugDUv8CO3TyzmSDRQsMLj2pNM+1JPTTmimhQ2WoQae3NzGnm70KwLQtIm7wu7nxPO44dlzaHtMPvtPuOXj966ki9s2arVnziBayjp+ZodMy1Fqpu1e70aGgac1rSwMvGatj6rVqxPjYode+kkZqZGX8H+wgggAACCCCAAAIIIIAAAl1ZgEC0K/969P2MFUhe5fmsFsSFb9r8NV39aIDpxiVav+DSwAF/c79WL3tWV1z9fFyVqX++vd8HdfSYpJ49mwnAkrTnKiof1uaYU5t0dZKQUUoWaFoQ+ktd/NzfhVuwd5KK1r2q2EzYu85/THJL7+zKeE9J0UBzkNLHz9ajT9Tq6mfe0voFr2r9Ar9VSaekQrSdjhdla+ZHcdWO4crOq6yC8k3JQlC/mjLQW0WDRK9iUxeO08CLpJv9ytGYClG7piF4e+B+/7AXRH50YWL1qQWN72TEH/fa7HfF8HADB7X5XenLM+MDzvhnj9A1M+WqTNftHNF6pavfPftOCJD3RwLk6GXvaU34L2WbKmmjN7KFAAIIIIAAAggggAACCCCQogIEoin6w9AtBFoSaK7K08K9/6kH2jC03asgfSQ2fVRCgOo64Q8/b6lHcecOHtChP0lnn9sn7kRru215Vmyg2WyLVh06crpWrr5XV+/4u2aC4PDdCUGxV2UaP2R+a9FVejr+gePv0XpLXJMGulJshWhb3i/wgA44DrxsiiZsDOmFN8frhn7vaUWthYreMPcPAk0n37QQ8z0dstD0Ii8YjR3KHq04tfsbrXLTH35uQ+LflK6KDKk/X1dcNkgvbC7X5gHRSlIbnr7p4HkaM87GtXvVqUn7YtWhvdN18ZvlWvHJ8PDw+qRXSrJQ1Ibfd+Dj9z9yq713k0a7Ifv+wXC46+/yjQACCCCAAAIIIIAAAggg0KUFCES79M9H589sgWZCTcVVhTqk5EHcjU/Ezi+a4Bmuckw43tqBw5/qTzpb/Qa0EHi11sZJnX9WC+6Ubnzib/X7ZZt049xFJ9VaspstHPWGyPvVqrP16LrZ0UtPRYVouxy90G6HVeba5+BWrdjtbW5aE9Imnacxw6RDu6PHvbNWyWtDxYdqe8zQ8vNjQ8YkFaL9AkPmlT5OE3qHtGZjfTS8TB+nq4aVa822el1h84XurNaa3b3C84NGnp5k42NtqpUyxo7U9nePK+PCZGFn7Ps2V/mapPHYQ8eSVYVKjc4s9tKM2F32EEAAAQQQQAABBBBAAAEEuqgAgWgX/eHoNgK+wKkLNf0h580sEuQ/sA3fHxxz4+XVq915aJJh/0mf92V9J+lx/2A4ALZQUg/oX8a38m4r5ycdmp98yLz3jPFuiLxfrWrf8Qs7edfFVojamPsH2jxPa/scz9cVV+foCp8gJsD0Dlp15m5/yHz8+Z3VcmGqH5haSNrKHKL9/GeFv0dPHa9967cqOnS9XpW7pTFXWKDpD4G3xZJa+4QXVbKq03cH6SpXrdqgmABW0fd1Cx+11mRz56kQbU6G4wgggAACCCCAAAIIIIBAtxXosoFoY6M3kDMjg5qdbvu3kxdrk8DKO6+KW2E92W3f0G3JDnfKsYP64LAbL6/2DpiXkleyxnbTDyFjj3p7IzUyXdoePmULM+nqB9y8qBdfsUnbrWIy2SJNJzNk3j3rUt257lVdY0PqxzyfdMoCN9y+mXPJ3sQCxI47Jm+xxaMXZcfNFyop4Vhrq8x7IWXy59i57OSnIkd7aXC69FF4/4O6D6X0sW4e2n49j+ujA838fpH72UAAAQQQQAABBBBAAAEEEECgdYGUCkTLy8u1fbsXZVx88cWaMmVK0jfYsmWLfv3rX7tzX/nKVzRhwoSk13EQgTNB4NRViJqWFyienNthHbc89LwBbV9Q6eQe6N29+129F9POW1r+qHTNc4Pc0S9d/WU9sv4t3Rm7wlLMHadiZ/OjyaYs8Fq+4tvteUL7Ha0CdM3u44GHROf8tCHlEz45LvUOnA5sunvDc3V+8NFRqXe6ZPN3NtOe3eoPU29thXk312jgWZHN821l+PDegUM6FDlhG1516bArvDLji9N7aE1jveQv8hRz7UnsMGT+JPC4FQEEEEAAAQQQQAABBBDomgIpFYhaGFpXV+ck7TtZIBoMQ+1CPxglFO2afwHp9ckLnLIK0a2lWnnFWN16sl06eEzeAvPtHi8vqSND5q06c5Fb1GidntXTq/9Wj667R9r6Uy3QJummq/SI/05XXKsmXXiKgl+/0djv6Cr0sceTLsgUe0nsXgccbUGlmy8LNxM/JF7SOxulvv2S/y4DM/ur7+YmvaPztK/Jm7dz4EUjWmzP73B0hXr/SHgF93ePqq/7y3BcfZOsNu9f7RZEsuHx+lhb3hypG2yBpJ3V2qTj3sJN/oU9D+kD9ZXkVZL6h2O+d27T5gHjdEWySuCYC8M7DJlPpsIxBBBAAAEEEEAAAQQQQKBbC6RUIHrNNdeotrbWhaIWiNqfzMzMyA9w9OhRHTx4ULm5uZFjtmHH7FyvXr1ijrODwJkgcGoqRPdr9bJnpc3Sjde8ou881/F5RD84cNgtqNSj/ePldTJD5m14/Mgnlkh3fk1PjLTFou7RegtGIx9vqP3vt14bV0kqqQNziEaajds4VRWiHXMMLzTUe6RudrOJHFXl+pDkwsiD2vdJD/UbENdhf9cWRTo/pC0b35OOnacJbVhlXuqhMcGFlcJtuYpRjdTNV0vr1jSo32U5GrwtpBc+Gq8bLkseyNrw+L5jR0q1W7WuX46uCQ7Xd+3a6u8N2r5TcZWk/gtIfoVsxtg2Dq1PeEa0rditlqYCiL2SPQQQQAABBBBAAAEEEEAAgdQXSKlA1OYDtT9WBWph6IoVK9osuGHDBnetDbWfM2dOm+/jQgTOTIFBmvXIq+FXD69Wrwe0ct1spW/9qa52VZXe6umPrmuf0OFP3Xh5DUyee7WvsTZfbcPjR+qadZdq/HMP6Ns33avVCaFusJI0ruGTnkN0v1YXbXKNnqoK0fY7BsJQt6J7k6uknHT1SG1fX67NH/XSDvXXzBYqJ0dPHal31rynQ8PGa7TO12ir1PQ/SSpO/VPed3TV94yxOeH5SOsjl1gV6QAbgr/meGSofeSkGx7fS6MvG6HRAw7phc3l2jxgSlyV5whv1XtXSRq90986tHur1sgWY5rShkWbrFo2pE0H/bsTv5OtMu+ucsP8Ay6Jt3IEAQQQQAABBBBAAAEEEEAgxQVSKhD1rVgoyZfgG4HWBTo+ZD4chG6WLMRbP8uba1N+ZaWt0B4IRme1EKRFe3lQR73x8h2cP7QjQ+btPeZLT7wqNz1o+mw9+kStrn7mLc1acGm0a+EtqyTdfMW1+pfwfvqsRVqfcFXyA7ay/KMJpzbpkZsedlW1I595OOFsxw50xDG66nrsM+34WG1ev1UZF2a3+Lu8s/E9ueXq3ErzcdWfLVRT+uFiNAiN7YG/5w/pt0pOC0blwsXztHn9e9LYHC/ITB+nG8ZWa8W2el1hwW7cxypJD/Xsr2ihq1W+SkoY+h53Y9xu0mH+7hqrRG3S6JnZbQpW45plFwEEEEAAAQQQQAABBBBAoAsIdLtAdOxYGyvZkU+1Hps8T8sl5S5craJRyzRp7QxV3rZLC2YUSnYsb3BMw/tK7tJ12+5Q5X2xKydXPT5FS8YlXi9FnxFp6Nal7v7m2opcZxv7XtCCGds0v+JeTXQnrL2ndMnaxYrrWsxtkR13/1rNbOv1kRvZSGWB9g6Zt7ksF6y0N7IK0Fe1vrmg04LFdbPd3JwWjG5/woahtyZxvi7KOpnS0PavMr+16Gtad/XzejTYNwt1/X0X7D5sswGEP/bes5MuNu9f0eZvN+/qA1r5iNfe1rgbm1bfqxsf9SpHPe9w6Bx3XeLuSThaJWftx67JvsNGegHozve0w4bRt7AgUWSYu18Vau1sDmlHYudij7ggMkc3xx5tcc8PRu0ie+7u9PG6Idi3YPhqFaGb9weGyVtQOy4a7Dbt0W4N0syrg8fi7zlPX25mqH6LHeUkAggggAACCCCAAAIIIIBAtxQ468SJEydS8c1suLwNm2/v5+677277XKJVizTptmfCj8hRYTAotHMWiIbDThdYrpmhl4tukBeL7lPJgll6e3657vfSyXA7FlKu1cxIaBl8g7hzkYqMcfsAACAASURBVGcoEsYGr5b8PoWDz6dnaM1tgUA0cn9sIBvbRnTPgtq58gLY6FG2Uk2goaFBvXsPTLVu0R8EEEAAAQQQQAABBBBAAAEEEECgywk8VvCdhD6nZIWo9bJ///4JnW3tgM0f2q6FlSbeq8qKe630UiULCmObv2Ccct/ZpX3KdgHo4LzFqswLX+IqLQvlZi0NTXFVpdItWlZxry4oeUrLFdLyyX7Qavf4wWb4fgsyl4zTy/O9/arH52nXwtWqjCnzDPRp3y7t0ijNvCB8v/vap5Ilz0ihZzTJylrjPrc+Xa77L7CK0nA/I+fnJb3eO+29Q0y+G7mPDQQQQAABBBBAAAEEEEAAAQQQQAABBLq+QMoGojaP6FtvvdUu4SlTprTjeq/CsyAUuGXGFBUEdm3zuslxQWlOgV62Q/YdqRb1Kj9tSHvBwlFaVrE4PKTdWggEm3Ftu93l8zTXhakNemzysuSVpe9v0wY9ow0zvAY2TJaWrR2nNaOXqrJouBfmFhZIBYWS+56lt+3SwTeoqOIGd1Pzw/i9Nvm/CCCAAAIIIIAAAggggAACCCCAAAIInAkCKRuIDh061PlnZmbK/rT2Of/889t0XbSdwcorKpdX9BkOLQuDc3HGDW+P3ujm8gzuetu7tKTgGTfXaLsqLMNziKpqkebeOkP3JzasqrXPePOa5oYic4jq8bs087bFsnlJ3w6N0szBDVrjvqVdytElwWrSfS9oyfJbNL/CnwO1hXdL8nwOIYAAAggggAACCCCAAAIIIIAAAggg0F0EUjYQDYagV1555efvbcPkC6TCSFVofJdGaX7RYk204fCPR+celRr0dki6JP7yuH0LPW+dca+ilZz+Bfu0650czbzNDzMlF57qDlXaoaq1Wm5B6r5dWpIzTpaD7vJvDX9XPe0tCtWuoDauDXYRQAABBBBAAAEEEEAAAQQQQAABBBDoDgIpG4ga7pAhQ9zCSo899lir1rm5uep4cGqhZUjLI0Pmbc7PAl2Ss0u79kkT5c3FOerp8vCCSpJChXHD6W/RTOvlxHv18q67NGlBcAGmURoVyDPdy4wepcHaFn6vaq1Zfotm3iddsCtHG7Y1SBoePmeVrFYJ6kbfu7hzyRKpsNBbSMkPUvdteEobRt+hwQkBrLUtbdAsTVoYbjL8FTvPKfOHxuqwhwACCCCAAAIIIIAAAggggAACCCDQHQVSOhCdPXu21q1b1yZ3GzLf3o9bdT2yIFHcwkdWfDk6pLnhkNQtUhQssUw2h2i4A7YA08u6SwUlOSryF2JqoXP7Sp7SroUF3ryjuTOUu8YWc/IDUe9Gt8r9QpvwNEeF/tB+G2b/ToFenrhPG5aEdOt8bwi9FAxgs3V/RXncUHyGzLfwc3AKAQQQQAABBBBAAAEEEEAAAQQQQKAbC6R0IGohp79qvFV/2kJLwc+WLVtkf0aOHKkJEyYET7Vpe+J95aq8zy5taeGjQOWkvzp83DpLyR5moWiRO2HVnv7HwslsNyxey5/RYzPs+fbskDaEghWcOdqwL8e/yV0/V0tVuXaGm0PUVZvaEP7bdqlw7b0aXLVIBbJg1F7FVqTngwACCCCAAAIIIIAAAggggAACCCCAAALJBFI6EC0vL9f27dsj/Z4zZ05k2zZ+/etfu/26ujpdfPHFCYFpzMXt2bHg87ZnpJwc5So8bH6wZY27pNEzNLg9kWN8QBle4GhZxVztWjBFC2auVlFkcSfrpAWks/T2+w1SeO5RF9y6U37UuU8lBWs1c+1i5dlwfj8YjXvH2ArYuJOSYofMe+dzF65WUV78+P7EezmCAAIIIIAAAggggAACCCCAAAIIIIBAVxRI6UDUrw412OC2D92zZ08dO3bM7SY771/X9m8vjHTVlhXh+UItHJ2xSKMq7pW2hZQ7rsBbtqi5OUTjH/b+Nm3IGSevqLRaj80olM1FasWcE4tWSwsKVZIbXN3e5gwtdyvZL5CtHh/foO2H5xV1wa1ViQbuDzxvcKQCNr4NhszHi7CPAAIIIIAAAggggAACCCCAAAIIIHBmCKR0IDplyhSlpaXpyJEjys72FhEK/iy33HKLamtr3ZD5jswhKht2PqNQG6xRmxN08GANjqnW9BZJqnx6kSZNniLJhs9bqWj4+siK817A6PUtHKradJ/hj80/6haEf3ye9HS57o/MRRpYMClcGVoQuM+qNSOX+o35327IvLSsYrEm2vbk8HvYHKM2jN6/jm8EEEAAAQQQQAABBBBAAAEEEEAAAQQQiAicdeLEiRORPTYQQOBzF2hoaFDv3gM/937QAQQQQAABBBBAAAEEEEAAAQQQQKCrCzxW8J2EV0jpCtGE3nIAAQScwIABaUgggAACCCCAAAIIIIAAAggggAACCHRA4OwO3MMtCCCAAAIIIIAAAggggAACCCCAAAIIIIBAlxQgEO2SPxudRgABBBBAAAEEEEAAAQQQQAABBBBAAIGOCBCIdkSNexBAAAEEEEAAAQQQQAABBBBAAAEEEECgSwoQiHbJn41OI4AAAggggAACCCCAAAIIIIAAAggggEBHBAhEO6LGPQgggAACCCCAAAIIIIAAAggggAACCCDQJQUIRLvkz0anEUAAAQQQQAABBBBAAAEEEEAAAQQQQKAjAgSiHVHjHgQQQAABBBBAAAEEEEAAAQQQQAABBBDokgIEol3yZ6PTCCCAAAIIIIAAAggggAACCCCAAAIIINARAQLRjqhxDwIIIIAAAggggAACCCCAAAIIIIAAAgh0SQEC0S75s9FpBBBAAAEEEEAAAQQQQAABBBBAAAEEEOiIAIFoR9S4BwEEEEAAAQQQQAABBBBAAAEEEEAAAQS6pACBaJf82eg0AggggAACCCCAAAIIIIAAAggggAACCHREgEC0I2rcgwACCCCAAAIIIIAAAggggAACCCCAAAJdUoBAtEv+bHQaAQQQQAABBBBAAAEEEEAAAQQQQAABBDoiQCDaETXuQQABBBBAAAEEEEAAAQQQQAABBBBAAIEuKUAg2iV/NjqNAAIIIIAAAggggAACCCCAAAIIIIAAAh0RIBDtiBr3IIAAAggggAACCCCAAAIIIIAAAggggECXFCAQ7ZI/G51GAAEEEEAAAQQQQAABBBBAAAEEEEAAgY4IEIh2RI17EEAAAQQQQAABBBBAAAEEEEAAAQQQQKBLChCIdsmfjU4jgAACCCCAAAIIIIAAAggggAACCCCAQEcECEQ7osY9CCCAAAIIIIAAAggggAACCCCAAAIIINAlBQhEu+TPRqcRQAABBBBAAAEEEEAAAQQQQAABBBBAoCMCBKIdUeMeBBBAAAEEEEAAAQQQQAABBBBAAAEEEOiSAgSiXfJno9MIIIAAAggggAACCCCAAAIIIIAAAggg0BEBAtGOqHEPAggggAACCCCAAAIIIIAAAggggAACCHRJAQLRLvmz0WkEEEAAAQQQQAABBBBAAAEEEEAAAQQQ6IgAgWhH1LgHAQQQQAABBBBAAAEEEEAAAQQQQAABBLqkAIFol/zZ6DQCCCCAAAIIIIAAAggggAACCCCAAAIIdESAQLQjatyDAAIIIIAAAggggAACCCCAAAIIIIAAAl1S4Nwu2Ws6jQACCKSYwKeffqYPPz6sjw8d0fHjn6ZY7+gOAgicqQI9epyr8/qmqf95fXTuueecqQy8NwIIIIAAAggggAACMQIEojEc7CCAAALtF7AwdPfeD9QnrZeGDRmgnj17tL8R7kAAAQQ6QeDYsePu/1Fj/0YNGzKQULQTjGkSAQQQQAABBBBAoOsJMGS+6/1m9BgBBFJMwCpDLQxNH9iPMDTFfhu6g8CZLmD/Dxr7t6lP71768KPDZzoH748AAggggAACCCCAgBMgEOUvAgIIIHCSAjZM3oak8kEAAQRSVeC8Pmn6+PCRVO0e/UIAAQQQQAABBBBA4LQKEIieVm4ehgAC3VHA5gxlmHx3/GV5JwS6j4D9G8X8xt3n9+RNEEAAAQQQQAABBE5OgED05Py4GwEEEEAAAQQQQAABBBBAAAEEEEAAAQS6kACBaBf6segqAggggAACCCCAAAIIIIAAAggggAACCJycQMoGokePHtWyZctUW1vb7BvaObvGruWDAAIIIIAAAggggAACCCCAAAIIIIAAAgi0JnBuaxec7vN1dXWRRzY2Nsr+ZGRk6MMPP4wct43+/fu7c/41/snMzEx/k28EEEAAAQQQQAABBBBAAAEEEEAAAQQQQCBGIKUC0S1btujXv/616+DcuXMjHX399ddlf4KfL37xi+rVq5c7ZN9WKWqfr3zlK5owYULwUrYRQAABBBBAAAEEEEAAAQQQQAABBBBAAAEnkFJD5g8ePBj5WWwY/Ne//nUXbiYbNm/HLPi0a4L3BbcjjbGBAAIIIIAAAggggAACCCCAAAIIIIAAAghISqkK0eAvsmLFCtnwdxsSn2yOUBtCb1WhNpw+OMw+2AbbCCCAAAIIIIAAAggggAACCCCAAAIIIIBAUCBlA1HrZGtBpwWlrV0TfFm2EUAAAQQQQAABBBBAAAEEEEAAAQQQQODMFkipIfOp8lNUPT5FkybfpZJ9rffIXbvgBcVcWrVIkyZbG9E/C1xj+1SyINhutR4LXBO8PrId03b8/YH+2TNjrg2cYxMBBBBAAAEEEEAAAQQQQAABBBBAAAEEnEBKB6K2knxubm6Lf+yaU/exwHGK5r5ToJefHqWCGcHwMvqUfSV3RcLOucslhQp1XSTYXKQqu/TWpaqsKFdlxWoV5kijRg2WNFh5hTO0ZsYUPeYuytb97hq7zvvz8sKcwL3lqiy6QXan94m/P3zYwtAl4/RyzLX+PXwjkIICFT/XvNvn67sv7Zb0hn52+3zNu/3nqnBdDe8/uFoNCV33r/2+XmyQGl76vmvnZ96NUsNqfff2+YrsJ9wvKfzs6POSXXS6jzUqVFKqmqSPtXPFKk1+UpKdL1GoMcnNNaUqLm7pXrvHa78kaQNJ2gwfqiktlndPYv/sXLP9bQyppCQkv7vRdryGbb+42ZvtmhqVFvvPbr5/7kprK/As/+rWnyG5a4qj9zeGSlrpl9863wgggAACCCCAAAIIIIAAAqkukNJD5g1v6NChkdXk4zFtyLytTH9KPhYq3vaMcheuVmWeF0FWrn1BC2ZM0ZqFq1UUPmbPGpy3WC/rLl237Q5V3pftPX6fXbtN8yvu1cSqRZEu7SspVMHopaqcGD40+AYVrZUWzFikKrs2cmUrG+H++VdtuG2KLIsNfq6bXOh2b326XPe3ueFgC2wjcJICe17W4aekHt+7Tj1aaKpiw5v2v25dNWmYJAtF2/KxMPRJVWqobvrRD3T9cKmhMnzfbgtCV7mWJi1Yoqv0hqTLXWD6wMo9zTT+phbfPj/h3LAbC/WT2dav0/nJUM5Yqbi4VMqfqAMlZao7Evf86mIVV0ePpWVOU15OhtS4Q3uP9NHYjOg5t2XBY7WUPS1TtWWlqsmarqy4S7zdDOXkZau0uEylA/I1PflFsXc2hlTblK6x0+2hfrQZe0nSPetT2V4NmZan2O7uVyj8zunZ+coP98FCyeqmpC1JdWUqrktyLi1T0/JylFFTGr63TmWRC9OUmT1Ee12b1SoOgqZna1rfWpWF4c03372fPaNGpXVS5rS24CTpE4cQQAABBBBAAAEEEEAAAQRSSiClA1FbOGnVqlWdC+aCzEJt0C1aVlEeG1BaeFlxg7wh9DkqXLtYfi5qoeiyx6doQYmFpQ16zA9Dg73d94IKFo7SsopwaOqfc+36O+34tqpTP4CVZJWqBSqICWutr2va0SSXInCqBI4+9UN95hobqs+e+qE+nfo99U4azL+hVy3IHJar4ZXf17yH/MAyLqDcvUoP3L5KFnDePdkPQ737Jg+3B72hZ8NhZ+XKDbrpR0tcSOpVnD6pZ12w+QMtnX2q3rCT28marmkHSrQxJOXl5Ssn8jirwCzTobGJYWUwMKwuLpblpRYoTh8UUslGaWr+dBc8Zk3zqjIHWVAYaTe4kaXp0w6opMXg1L++UaGNdeqTnS9ZBaYfWMYFtmryAlzXnyzJKixd2JieLctx7RPpf1OtNC1f+eHj7tpDY5U/PT8a4lq1a3WT935+LumOHVbmtLxIm+GWVVptx/OVs79UxfUjlO+SXs/S+j7VrDXVC5W9myRlKT/H6+vGyDHbr1WTjqiprFjxGWwkmA5czyYCCCCAAAIIIIAAAggggEBqC6R0INqzZ09XIdoS4Z49e3Ts2LGWLmn2nIWHc5ffosKFOdqw8BnNnfxMs9fq1hlSwRRN0r26T4v0eMi/dJYmLfS2l7v7c1S4cJQ7sG/DWm1QSKOq7tXEiTYcf5YK3H2x4arfUqvfy+dpUnxZqKLP9++3rvJB4HQL9LrjDh196il91litE1MfaiYMtWHuv5LLQ6+8XJNnz9LS2X7YeZnu+sW3NNkNoX9SlcPm6OEfz5Jln3ZPw43f1E2vPannbNT7E/P1XKU0bNhQafceDbvxW+EwNPrWu3da5alf6blbLz5YoOd2S8EKUBty7ypIA8+KtnD6tzJy8pRnjw2HfzE9iAkc07wQcLoXStaPCISldm+Zl1JGKyOltPR0bSwJaWpzoWjGAPVRnapLa5TVQploY2ij6o6kKztLysqywDIxsLWgM9gnP+CcllmrskPR97OwNFvFqu07NSbQ3H/oiNL6DnKvHwlNwxhNMQ7ewTo/qEzPdsFnTakrjZU2lqomb7ryVaqS0CDlDahSXZ/scAVqnqaGSlRak9dKVWyNqlx1aH5MH72h+9XSgOQRc8xvxw4CCCCAAAIIIIAAAggggEBKCaR0IDpgwADNmTOnxSHzK1asUGNjO4ZsBvgn3leuyvu8A3kuhfC2k1Veemdu8MIK3aK/CbSTsFm1SAXbvKH1lbk2lP4ulVh1aVG58mTBqDe0PeG+1g5QIdqaEOc/T4Gq5/XZnqnq8ZB0/KkqHb3uOvVK6E+0qjPhVAsHhs/+gX6i3XrxNe+iyXcu0fVuMxymrizQvJXBBobqphsvD89PasPso5/dCdfaqH2vGlXyQ9no9adjKxr6pSs7f7qysqZHho17c3wmrxC1UK6+KV0jRpSquHSE8kfUe9WQ+dOTd9vC0pKQN6Q8/oqaejWlpSmtqVahxqy48C98cU1peEh5n/i7W9y3oDffBteHar3rYt4vXdXV8cPf05Q5MRo0+lWmLT7E3q3ebz5cWZo1QqXFJTowbaqG1PrPaIodKl9nlazmHj9VgX+9ZFWg3uwA4crbvBzJqkYtgPWrVVvsHCcRQAABBBBAAAEEEEAAAQRSSSClA1ELOn/2s5+lklf7+zL4BhUuXKvrnq5WXmC4e/sbkkSFaIfYuOk0CUy8Q33CQ+R7fC/5MyueiA0nk1/V3NFhuv7HfhDqX3O57v7FEn+n+W+/AtQWXXpog66yOUhl26s03A3Jj1aQNt9I553JckPDbbGg+uTVofbo+MpImytz7CE1pY/QdNW74fLKmq7s+uJA4BcOWF3XGxWqPazMqd4w+ti3sXNNShsyTVO1UWVVNcpJUiVaUy9l52er3k8eYxtpdc8PRmMujAlHY84k7HjD7vt4obEFoNVNLqx0c6nGXB2oWvUTy5hpCAIXu3lNrWzV5lL1piqwgLr2cJqOaEjy8NiuDoe8gZbYRAABBBBAAAEEEEAAAQQQ6CICKR2Inh7Daj02eV7CAkVKGIoeHOYeHP4e20u3oFHsIQ3OnaHcNbu0T9mBFePjLmrLLhWibVHimhQWGH7RUKnSnzO0nR11Yaa3cFLLd0YXXQpeFx0ef5kbhq/hs/SNSau0uGi+5mmohvmj64M3fR7bLiC0cLRWfRPmxgzPxenm18xy83KqqTo8j2eTiksOKLNPeDh9Rjhgdauy12tEftIJXb03rKnyhsHnZChDY5VenLxKNGu6VZ7WyBViuiCxTpG1n+ID2/AcovIXOQoPrU9YLCrBOBjihk8eCKnEFkayhY78iUbDQaqFpMXFR5Senp7QknfAC0cTn5vkOXZDY0j1h9OkIVOVP6BKJaFGLyTeO0TTpoYf4cJYC4ebW6iqma5wGAEEEEAAAQQQQAABBBBAICUEUjoQzczM1M0339wilA2Zr6uLX+aixVviTmbr/opy3R842vyQ+cBFkmJXc/dC0rdjL3F7bi7R0XckCUOr9diCXZpXdEOSc3ENTbw3ulJ93Kngrk0D0ELsEbyUbQROu8DwYbm6aYH0apEtlhZflZl8USX51Z1+b+P3/ePhuUUXB8fH++d2r9Jif0j97je1+KH41eX3aHdbF7v32+z07yOKzI0Z/6xw9ueqFG31JTdc3Fs4yA2/9+fUVLpGxN+bsO9Vh9qwdG/0d5amZ9ereGNIY5qbb9TayMhRnq1A1K6PH9Y2d5Mf4sadH5CjvJwctwhTcXHcOQtc871V5ZsvXI1/bjPPsdC2ShoxRHKD+7OmK88FykeUnm0LUoUnjw5X4rY232pcT9lFAAEEEEAAAQQQQAABBBBIEYGUDkQt6Fy2bFmLc4h2dP7QzvffpZIF88KLKNkK9nErzW9YpEkLn1HuwtWthKHNV6N675C4qJI7nlOgl9sStHY+BE9AICoweZaub1itV92RZEPgo5e2vuUHqskrQmPuD4eoDU/M1+JKf57Q8P2yxZsuV0V40aWY+z7XnfgQz+uMt0BRko5ZpWhxvdLT/fuaC/1i760pLVOdMjUtOBdm1kRl1pZpY2hM3CrssfdG9gKBrFVYuhXuWwpTwzf6iy15K8BHWmtxI2Y+0fCzWrzBnUwWLieGxbZg1N6+UzVGe71ANDzvaZOFruYTmK46a7pNHVCt0pqsVhZlar13XIEAAggggAACCCCAAAIIIHB6BVI6EDWK1A08peW3TUkYan9rpPBsVHgRpfgftEFvh0JaHpIK15Yrb3D8+fj9wc20I7W1kjW+RfYRSC0BL5h89cpC/WS2jVsPB5XDv6mld9rCSM18Kn7lVo2X9mhHg+SNg2/m2pjDcZWoqTJU3u9jY0ilO2wnWYgXvihcIRpdjElSZIX1YlW3sULUAsnqJhs6btWPwY/Np5mt0uIylQ4IrGAfvMTftlCy+rAyswe5vDAjI0dTh5SorLi01SHltpq8WlrEyX9G4Dthlfm0zMDZ5jb9kNg/nzws3n+oj8ba6knhQlALdze6kfrxPtZOliZm1qqsNqTGrGTn/WfxjQACCCCAAAIIIIAAAgggkGoCKRWIjhw5UuXl5Tp27FiHnHr27KmxY8e2/d59tgJ8oTYkvSN55aVVdBaFV6Rv65D5mOb37dKuuOrNqsenaO5y/yqbqzSumtQ/xTcC3U2g4ueaV/Sm91Yrf64XJ/1A1zeEg87dT2re7dIkt+iRBZ6z9JNfzAqvHD8/ZuX4SjcPqNfMpAU/0PXDW4LyK0SD16TAePnGAzqsJlWX2dyUI1Rft1eZzc4h6vXdW4zJHzLvv48f/vmhX5amu4WFGiM5n13phanNzKPpmsrS9GkHVFJWrJID05JXirq5NA8n9NOG8k+TF4oqMs+mhazhfzzdfU2W4nrvWlysyEj49GzZTKXNfWIqRAMXNR44HNiL30wWLidWiHpzpAYKQd20APFtRfdZWClqwRYCCCCAAAIIIIAAAggg0JUEUioQtTlD77nnntPnN/gGFVXc0KHn5RWVx93nVXJ6B1uY79OeWRR7q837WXlf7LG27A3OW6y4ptpyG9cgkDICFZImWW/80NO2h39LS38huUWQXsvVGL2hhpd+pQdWBhdjSj5MvsKGxIfD0UiQGnjbyXcu0dLAvoKBrPVlwbc0OXj+dG7vP6Qj4SrPyMJFkedbuFktixDtk54dHN8ePhj82lGq4rIm2YJGE2MWM0pXdkY4DD0cnnszeF/8tgsEB7hK0eJD2Yod2l6j0moLb/PCc4/G3hwJRUtrlDXRgtXAAkz2nvnR2DPLXwk+3Nfi4tqEkNVajwTAkUfFLpjUvIsfEkdudAtSlRUXq9oOpWcnfYfI1ZEA17s2tpo2chUbCCCAAAIIIIAAAggggAACXUTgrBMnTpzoIn2lmwicEQINDQ3q3Xtgi+86YEBai+c5eXoFduxq0JhRLZalnt4O8TQEEEAgiQD/ViVB4RACCCCAAAIIIIBAtxd4MEnx5dnd/q15QQQQQAABBBBAAAEEEEAAAQQQQAABBBBAICxAIMpfBQQQQAABBBBAAAEEEEAAAQQQQAABBBA4YwQIRM+Yn5oXRQABBBBAAAEEEEAAAQQQQAABBBBAAAECUf4OIIAAAggggAACCCCAAAIIIIAAAggggMAZI0Agesb81LwoAggggAACCCCAAAIIIIAAAggggAACCBCI8ncAAQQQQAABBBBAAAEEEEAAAQQQQAABBM4YAQLRM+an5kURQAABBBBAAAEEEEAAAQQQQAABBBBAgECUvwMIIIAAAggggAACCCCAAAIIIIAAAgggcMYIEIieMT81L4oAAggggAACCCCAAAIIIIAAAggggAACBKL8HUAAAQROUqBHj3N17Njxk2yF2xFAAIHOE7B/o+zfKj4IIIAAAggggAACCCAgEYjytwABBBA4SYHz+qbp40NHTrIVbkcAAQQ6T+Djw0d0Xp+0znsALSOAAAIIIIAAAggg0IUECES70I9FVxFAIDUF+p/XR4ePHFXTgY+oFE3Nn4heIXDGClhlqP3bdPiTo+rfr88Z68CLI4AAAggggAACCCAQFGDsVFCDbQQQQKADAueee46GDRmoDz86rN17D+j48U870Aq3IIAAAqdewIbJW2Wo/Rtl/1bxQQABBBBAAAEEEEAAAYlAlL8FCCCAwCkQsKAhfWA/9+cUNEcTCCCAAAIIIIAAAggggAACCCDQSQIMme8kWJpFAAEEEEAAAQQQQAABBBBAAAEEEEAAgdQTIBBNa+m0uQAAIABJREFUvd+EHiGAAAIIIIAAAggggAACCCCAAAIIIIBAJwkQiHYSLM0igAACCCCAAAIIIIAAAggggAACCCCAQOoJEIim3m9CjxBAAAEEEEAAAQQQQAABBBBAAAEEEECgkwQIRDsJlmYRQAABBBBAAAEEEEAAAQQQQAABBBBAIPUECERT7zehRwgggAACCCCAAAIIIIAAAggggAACCCDQSQIEop0ES7MIIIAAAggggAACCCCAAAIIIIAAAgggkHoCBKKp95vQIwQQQAABBBBAAAEEEEAAAQQQQAABBBDoJAEC0U6CpVkEEEAAAQQQQAABBBBAAAEEEEAAAQQQSD0BAtHU+03oEQIIIIAAAggggAACCCCAAAIIIIAAAgh0kgCBaCfB0iwCCCCAAAIIIIAAAggggAACCCCAAAIIpJ4AgWjq/Sb0CAEEEEAAAQQQQAABBBBAAAEEEEAAAQQ6SYBAtJNgaRYBBBBAAAEEEEAAAQQQQAABBBBAAAEEUk+AQDT1fhN6hAACCCCAAAIIIIAAAggggAACCCCAAAKdJEAg2kmwNIsAAggggAACCCCAAAIIIIAAAggggAACqSdAIJp6vwk9QgABBBBAAAEEEEAAAQQQQAABBBBAAIFOEiAQ7SRYmkUAAQQQQAABBBBAAAEEEEAAAQQQQACB1BMgEE2934QeIYAAAggggAACCCCAAAIIIIAAAggggEAnCRCIdhIszSKAAAIIIIAAAggggAACCCCAAAIIIIBA6gkQiKbeb0KPEEAAAQQQQAABBBBAAAEEEEAAAQQQQKCTBAhEOwmWZhFAAAEEEEAAAQQQQAABBBBAAAEEEEAg9QQIRFPvN6FHCCCAAAIIIIAAAggggAACCCCAAAIIINBJAud2UrunpNnGxkatW7dOvXr10pQpU5SZmenafe2111RXV+eOz549232fkgfSCAIIIIAAAggggAACCCCAAAIIIIAAAgh0a4GUDkRra2td8Gm/wPbt29W/f38dPXrU/fF/FQtN/aDUP8Y3AggggAACCCCAAAIIIIAAAggggAACCCCQTCClh8yPHTs2ps8ffvhhTBjas2dPZWRkxFzDDgIIIIAAAggggAACCCCAAAIIIIAAAggg0JxASgeiFnZeeumlzfVdV155JcPlm9XhBAIIIIAAAggggAACCCCAAAIIIIAAAgjEC6T0kHnr7LXXXuuqQG2ofPBz/vnna8KECcFDbCOAAAKfm8Bnn/1JH350WB8d+kTHj3/6ufWDByOAAAIIIIAAAggggAACCCDQlQR69DhX/fr2Vv9+fXTOOaendjPlA9GDBw/qrLPOcn+CP6YNn7eFlZg/NKjCNgIIfB4CFobu3tOk3n16aVjGQPXskfL/tH4eTDwTAQQQQAABBBBAAAEEEEAAgQSBY8c/1ceHPnH/XT1saPppCUVT+r/aX3rpJb311lsJUMEDF198sU52pfmqx6dorpaq8r7sYNNS1SJNWjJOLxfdoMExZ6r12OR5Wh48llPgrlPJXSpQgYry/Dv2qWRBoVS4WN6h8L23Jj5vX8ldum7bHXH9sPtnqSAUfNgtKly4SwULYw4GLrhFyyru1cTAETYRQKDzBKwy1MLQ9AH9Ou8htIwAAggggAACCCCAAAIIIIBANxSwoiL77+kPdJYOfnTotPy3dcoGouvWrYuEoUOGDJFVih47dizys9uxvXv3utXnLTidM2dO5Fy7NqoWRcPQfS9owYxCbYhr4LrJhdEjLsi03UDoaPcVRC+Jbnlh5pqZq1Xk8lHbDwepy+dpUjBRzclRbsgCzlDccQtay1Wp2GDVwlP5oWpMcGuB69poF9jqmMDet7VOl+iaIc3cvvd32qo/1/jmzjdzG4e7p4ANk7fKUD4IIIAAAggggAACCCCAAAIIINAxgb5907S78YMzNxC1ofCvv/56RM8WT2psbNSGDV5UaVWh11xzjZ566il3zfbt27Vly5b2zylqQaarAM2OVoNWlEerQWOCxkh3JFV7Oy5A3ab5a8cFT4a3vUrQXQtXR6pFqx63Ss9wkGpt37ZLhWsLpAI7HtKop8tVJP+4X1GapGn/UFyoGg1ub9FM/xq+OyYwZJCGrVqu575wq27Kimui5gX98g/jdEMHM/i41tjtBgI2ZyjD5LvBD8krIIAAAggggAACCCCAAAIIfG4C9t/Vp2tNjtMzU2k7KV977bWYO6xadMqUKerfv787bmFo/DXx+zENJN2p1mNWDRoq1HWTp3jhZGH80PikN7bpYNXj8yQLOCND56WJtxUoV89ornveM64atGBGdDj88tusH/7xKZo0eYoeq2rhcVYhWlGuyqdvkWzIvm1XLNWtLdzCqbYKDNb4OTM0/g/L9VxN4J5IGHqJKA4NuLCJAAIIIIAAAggggAACCCCAAAIIdBGBlBsyb5WgViEa/NgCSrW1tbJKURs6b/vxc4v614wdOzZ4awvb2bq/olz3u6Hos/T2fK8i080nGhzKLilaeSnd+nS57m/D5JwT7ytPPodneK5Rf4bR5jvoDbd/u/kLONPpAhaK3ipZpahu1U3yKkP/bs4lnf5kHoAAAggggAACCCCAAAIIIIAAAggg0DkCKReI2tD34MeqQv1FkzIyMnT06FEdOXJEN998s1555RU3j6h/vYWmbQ9Evbv2lRSqYPRSVYZDTgsyK+/zW2zf9/sld2muW+holiYtjLvXqjlv845teHyKCuJC15irXWiaEzkUE9LOmKIC2aJKkhgyHzHqzA0/FP2lvijC0M6Upm0EEEAAAQQQQAABBBBAAAEEEECg8wVSLhB97733Yt7aKj/94fATJkxw5/zQ1M4FPzaXaLs+VYt03ZoZWjbzKU2aHPKGnc/fpuvcsPVkLQUWUvJP54zTBeHtC/IW62V5q8wXqjDJivHZKiqSqh4vVG5gblG/Kfft5i21rcHKKyr3Tk20kJZFlWKcTvOOhaLjT/MzeRwCCCCAAAIIIIAAAggggAACCCCAwKkXSKlA1Ko/beX44McqRK0aNPjxg9EVK1bEDK+3+23IvVWStuVTtfYZW9RdS2auVmVFeBB71aLo6u3BRsILKAUP6f1t2qBkCypJg/Pu0K2T16rqvuykQ+c3LExSReo3npN0yXr/rPsenLdYlTFH/B2bCiDb3+EbAQQQQAABBBBAAAEEEEAAAQQQQAABBAICKRWIWpgZ/7Eq0Mcee8wdzs3Ndd/+avPx19p+ewLRjg+P90LHfSV3SaFnVLBhtYqKvEB1X6RT2Zq38Cld93i1Ku9LDCibrRCN3N/Shje/aEEo9pqOzHUa2wJ7CCCAAAIIIIAAAggggAACCCCAAAIIdG+BlApEbW7Qlj5WAdqrV6+WLnHzi7Z4QcLJYLh4i5Y9nXBBMweqtXShVLh2tVQwS5O2LU0IPgfnFahwwSxNejzxXIsVou6JSYbnK6SC8Byiy2xFeb9nbpj9OL1cdINaX6zJv4lvBBBAAAEEEEAAAQQQQAABBBBAAAEEzjyBlApER44cqZ49e+rYsWNJf4nXX3896XH/oN3b9kWV/CA0R4Vry1XpJ4k2ZD5usSK/fekWzXc7du887Vq4WvcPHiwVlWvU41P0WFW5Zm4LSeMaVLLAVq4v1/3hc5MWFMQEli1WiMYMz/f7KW8of1FitWm0f2whgAACCCCAAAIIIIAAAggggAACCCCAQEsCZ504ceJESxec7nM25N0WUbJq0PZ+rrzySmVmZrb3ttjrrdpy7YyEak+FQ8r5FfdKj0/RknGrVZTnp6h+E354aSHrYiWcDl8Ws2q8f2vCd7IKUe8iG6p/nVvNPuGm6AG3Uj0Vo1GQrrPV0NCg3r0HttjhAQPSWjzPydMrsGNXg8aMGn56H8rTEEAAAQQQQAABBBBAAAEEEOhmAp3x39cP3nNPglLKBaIJPeQAAmeYQLcIRBtW67sPrdJu/7cbNkcP/3iWhlf8XPOK3vSPhr+H6qYf/UDDV87X4kpv+/ok2WLDS9/XAyv3xN3bwu6kb2rpndLPbn8yOr1EC5d7py7TXb/4lia3el3sBSf/D3ajQiVVGpA3XVmxTdvMyAqVlOnQ2HxNTzwZPr9RmpqnnPj15GpKVVzdpPTs5u61h3nt7x0yTXkJDSR0ptUDNaXFqm4KX5aWqWl5OcpQjUqLq+UfdmfTs5U/PUuNoRKVHRrrtpM2Hn6HpOeSHXTtDnJmdS3PwhK9O9LP6CG2EEAAAQQQQAABBBBAAAEETr/Ayf/3dWKfkwWiKTVkPrHLHEEAgc9FYM/LOvyU1ON716lH0g680WrQOGnBEv3ETxYbdqsh0k4g9HQBqcWmb+hVmxR3WK4mJwlDI7dKsnbvjrQbDl79wDV4odt+wzvS7Hn/ht168cECPRdJcP3jp+s7QzljpeLiUil/og6UlCkhzKsuVnF1tD9pmeEAs3GH9h7po7HxYWhjSCXVUva0TNWWlaomK1nYau1lKCcvW6XFZSod0FJwatd64WlC36LdcuFr/vTAgchmurLzw32wkLPeTtSoyjVWreLgyylNmdMCAW9CYGkBa71G+O1FnuFveAv0tRwEh6+1vtT69/GNAAIIIIAAAggggAACCCBwJggQiJ4JvzLviEA7BI4+9UN95q4fqs+e+qE+nfo99Z4Y38DluvtHc/Tdh3bqG+GKyoonrMIzSWD5hHS3VYcGm6j8ueY9JN21wDu4Y+WvvCrO3av0wO2rglfGBqDhM/6zIhfG39diAOqHuR2rBo0881RvZE3XtAMl2hiS8vLylRNpv/kK0WA1ZnVxsSwvdSHgoJBKrGg0f7osJ82aFlJJSUiDXLVmpOHARpamTzugkhaDU7vcwtNg3yzTtECxb7gSNNqk9a22b1zVqX/tWO+6mtJqHc6cpvyYylR7343RhgJbwfe1w03hd45cEq46jezHbVg16kZNPSWVsHFNs4sAAggggAACCCCAAAIIINCFBAhEu9CPRVcROB0Cve64Q0efekqfNVbrxNSHkoShXi8qVnpD4hff/nNvmPmNczSscpUqi36uCheS7taLT6zS7t3Sz166XD+ZPayZ7u9RpasODQ+r969KOrzeP2nfyQJNP+wMXtd1tjNy8pRn3bXgMDLuPNz/mArRcAXl9HyptFj1IwKVnXZvmTc4vay4LvLyaenp2lgS0tTmQtGMAeqjOlWX1igr+dh8ry0/1PTbyZqu7PpibQyNCQeN4SpSZSo7IUiPdEdqqla10pU9fb9Ki6taqPYM3OMHvkmmDvCG3sdeyx4CCCCAAAIIIIAAAggggAACyQQIRJOpcAyBM1mg6nl9tmeqejwkHX+qSkevu069knhMvnOJHrZ5PXdepOE2Hn74LH1j0iotlrdfsdIbgj7sxsIWwtBow8OulJ69fb4q3dyfl0dPNLv1phbfPr/Zs/EnrKr0OQteI5/A/ZPm6KbI8dO/Ea18DA8rz5qu/Ejo13yFqA05r29K14gRpSouHaH8EfUqrh+h/ORj1r2gtSSUUM3p3rimXk1paUprqlWoMStxPlKfxfqmUje83x8CnzU9W/XFVarJmS6VlsnmI42t+vRvDnz71Zw1papOH6Gko+wDl/ubTTHBsH80/J0et59s7lKVKZoTpys7O/4e9hFAAAEEEEAAAQQQQAABBLq7AIFod/+FeT8E2isw8Q71CVf29fheyzcPn/0DLY1cEp4HVDvVcKc02SpGG6S7m60M9W8cqkmTcnXVsJ1abHOE5rYlDLV721chagHu9XabX3kaE7zaHKKxQ/X93p2O76zp+cpy4V198upQ60R8EGjzao49pCYXJta74fIKV2tG5+MMzNtp83/WHlbmVG8Yfex72bkmpQ2ZpqnaqLKqGuW0VCUaE9hKjaFaNaWP9UJN9y6xrbe0V1PfpPQR0xUdYp/k6j4D3ND//e2uEM3S9GiyHHhGYMJVC2STPJJDCCCAAAIIIIAAAggggAAC3VeAQLT7/ra8GQKdJtDyiu+BykspMieoqxRtZtT8mBsvV8MTq6Rhl0kr52veyjl6+MbWuh/7nNau9s9XbAivcl/5pOY9GDdM37/o8/x2YaMtGlSrvsGFhcJ9Cq7Kbts29LzYjZBvUnHJAWX28Rck8hYesipSbwGiFsav11Sp7ki6snMylKGxSi9OXiUarWRNBhS/MFL4GlcJGrjehZuHwgfCFa7TpUEH0lR9yCLPQYGLEzfbVyEavN+eJR1p2qjQmMCCTcFL2EYAAQQQQAABBBBAAAEEEDgjBAhEz4ifmZdE4NQKuMrQ2dE2ExY5sgXjkw2Vr4jeE7PV8IZe3W0LMn1Ld+vnmle0Ss9uuCz2kp17IvtW7RmpTE1a8Rm5NGYj0s9J39RdelKLK20Rp5266xd/FXNdauwcUV1ZsaKzgAZ6FR4abnOO5tvqSzavpw2Vn57lqiCrI/ela0TgtuSbXnWoLcbkjdLP0vTsehVvDGmMP09o+EavkjW2FVfZeThNRySl9RmrvKSVpTWxN4X3rLL0cOZU77ljhiht4wE1xgWijQcOx9wbXTneD3q9letbnkPUph2oVpOFszatQFmxDmUH5l2NeQI7CCCAAAIIIIAAAggggAAC3V3g7O7+grwfAgh0poANNbfV5Yfqph99U5Pcoy7TXQsu0+6VBZr34GrZ9KLxnx07d0t6U4uLrFpzj54r8hZoqiyar3numFRZGa7kdDfvVoNraKjGuOXqbfGk7+vF+MYtHE36zJ16NtLPJVp65+VyoeqP5miY9eOJN+K7mAL7VumZr/z82D/TMtOS980qRYtLVS//vmwlTKmZ5M6a0jLVKVMTI3OW2rL0E5WpOm0MNSa5wz9kgaS3oNPUIZIsDLWwsSSkxLts6Pp0uRLNpmqVarrypw/Sjr1HdKSuTMXFxSouq9ORI3u1I+7m/YeOKK2vVzWaNX2a+taWKLZbFnaWaMeYPBcI+72LfDeGVFLsveM0C2utAndapg7bFASlyYPayL1sIIAAAggggAACCCCAAAIIdEsBKkS75c/KSyFwGgT8yszIXJ5v6Gf+Yyd/S0t/4a34/sDtqzRpwRLdPVlS4PikSZd5oWfMXJ5eAwlD8sMVpBqWq8nDLYR9UrY+UuXKN3R9rv/QDfqZC1Pf1ANPDHOhp39Gukjf+LFVn8Z9hs/ST34xS9LnO4doTK8aQyrdYUdarxCNGcIeXqTIHWtjhahVVVY32TyjOW6Ozmg/MpSTl63S4jKVDoivpAyvIm9D7PO9qtLGUPhOCxsHWQBZrCP+okl+o40h1bpnTdSBkmKVHJimvLx8WYGr9wkvHrV/v726+rqDjTpwOE1DJnpzfjaGNqquz1jlB6YAlTKUM3WISspKFIqfYuBASCXVdVJm3CJPGTnKmyaVlNUq1LeP3wG+EUAAAQQQQAABBBBAAAEEzhABAtEz5IfmNRE4lQL+0PNI0Jm08ct19y+WhBcxmq95w2y+zstVYWGmbd85S1c9YdWlT+q7L8WuRG9D8h/W9/XASrmK0IqVXgXpsCuHqeLB8Or1w+boG3deLlVsCD89V3f/4q/0op2PtBk+tduGxn9+iyYl5Yk/2HhAh9Wk6jIpO3+E6uv2KjM+4JMtYFSisvAUnJEh7G7IvN9g/Byi/sJCjfJzS7vSC1ODiy759/vfWZo+7YBKysLhZU5G+J5wBWpMKOnfI8nCRhvHb30qrpZs8ae8Aaoqq1Mff1h+3jSFSjYq1Bicy9NC2Hx7QZWoj0ZY+za3qYZoWkb4vev6KNtfJMl5hZ/rAs5QYig6IEd5OdHINdDLcD+96Qbq9sacYQcBBBBAAAEEEEAAAQQQQKCbCxCIdvMfmNdDoDMEYubwbO0BrirUu8iC1OcUXcho+J2FuunBX2l4eCV6P2j1m7R5SK+3IfKB64brMj23M1c/uXG3vnv7fLcyvTRUN93orU5//Z1z9OpDO3WVN37fa8qFsbPkRtv7jcd8W4WoF7TGHD6dO/sPBaoqa1Qf82wbnl4tt3aSW2k9OL495kJvZ0episuaXBg50VaXLylTnU3yqXRlZ4TD0MOZmpZQGRrXlgs3B7hK0eJD2cpvzwrygZXoLXxVzJydFn7mhR8W7J93KC1zmptXtKb+sDKnTleGhaQuDJ2uLAtaq8MS6dnheU/DQWx2qYqrapQz3Rti3+ICTMFXTfPqUYOH2EYAAQQQQAABBBBAAAEEEOi+AmedOHHiRPd9Pd4Mga4n0NDQoN69B7bY8QEDmplHssW7ONlZAjt2NWjMqObj1s56Lu02JxAefj82frh/kustYK3tq2lxC0gluZJDCCCAAAIIIIAAAggggAACnSzQGf99/eA99yT0mgrRBBIOIIAAAgh0bYHw8Pu2vESgkrUtl3MNAggggAACCCCAAAIIIIBA1xdglfmu/xvyBggggAACCCCAAAIIIIAAAggggAACCCDQRgEC0TZCcRkCCCCAAAIIIIAAAggggAACCCCAAAIIdH0BAtGu/xvyBggggAACCCCAAAIIIIAAAggggAACCCDQRgEC0TZCcRkCCCCAAAIIIIAAAggggAACCCCAAAIIdH0BAtGu/xvyBggggAACCCCAAAIIIIAAAggggAACCCDQRgFWmW8jFJchgAACCCCAAAIIIIAAAggggAACCCCAQMsCD95zT8sXpMBZKkRT4EegCwgggAACCCCAAAIIIIAAAggggAACCCBwegQIRE+PM09BAAEEEEAAAQQQQAABBBBAAAEEEEAAgRQQIBBNgR+BLiCAQNcW6NHjXB07/mnXfgl6jwACCCCAAAIIIIAAAggggMAZIkAgeob80LwmAgh0nkC/vr318aFPOu8BtIwAAggggAACCCCAAAIIIIAAAqdMgED0lFHSEAIInKkC/fv10SeHj+qDAx9TKXqm/iXgvRFAAAEEEEAAAQQQQAABBLqMAKvMd5mfio4igECqCpxzztkaNjRdBz86pN2NH+g4w+dT9aeiXwgggAACCCCAAAIIIIAAAgiIQJS/BAgggMApELBQNH1AP/fnFDRHEwgggAACCCCAAAIIIIAAAggg0EkCDJnvJFiaRQABBBBAAAEEEEAAAQQQQAABBBBAAIHUEyAQTb3fhB4hgAACCCCAAAIIIIAAAggggAACCCCAQCcJEIh2EizNIoAAAggggAACCCCAAAIIIIAAAggggEDqCRCIpt5vQo8QQAABBBBAAAEEEEAAAQQQQAABBBBAoJMECEQ7CZZmEUAAAQQQQAABBBBAAAEEEEAAAQQQQCD1BAhEU+83oUcIIIAAAggggAACCCCAAAIIIIAAAgh0U4Fb9Y8//akeuvMv2/1+uXf+RD/+6QO6sd13xt5AIBrrwR4CCCCAAAIIIIAAAggggAACCCCAAAIIdJrAcv3br2qlsX/VrlDUwtDrx0p7Nz2slSfZt/+fvXuBr6q+837/xaoEFBohYNBBUQYQh4CJqSVBRgYloIypeOGpsacBHaQ2UmqB41QckzhjOx6g1mJUdBTo04YWRJxwtIiXg1UTn2lMlKAoFBulEi5BERSJWnNe/7X22nvtvdfe2Qm57MtnPy+fvfZ//a/vFc55Pb/+/utPQPQ4AWmOAAIIIIAAAggggAACCCCAAAIIIIAAAu0QeOkB/YcTFL2jqM2G19xhB0Pfe/Kn+mVlm9XbrEBAtE0iKiCAAAIIIIAAAggggAACCCCAAAIIIIBApwo4QdHTv607owRFTTA053TJBEMfe6lzZkBAtHMc6QUBBBBAAAEEEEAAAQQQQAABBBBAAAEE2iPQRlC0K4KhZnoERNvzkKiLAAIIIIAAAggggAACCCCAAAIIIIAAAp0n4AqK3nNHkfKtni/RNXfc3+mZoc6kT3Qu4vF7586deuqppzyn1rt3bxUXF+ub3/ym530KEUAAAQQQQAABBBBAAAEEEEAAAQQQQCABBExQVLfqzqu/rel3SEP0beWcfrRTt8m7FeIqILpt2zaZ/8znu9/9rvbv3++ea9B1S0uLDh8+bP33u9/9ToMHD9bkyZM1dOjQoHr8QAABBBBAAAEEEEAAAQQQQAABBBBAAIE4F7CCokX68dXfVo72qe7Jn2l9J70zNHTlcRUQ/cMf/hA0P5MFGuvHBE9ffPFFK2s01jbUQwABBBBAAAEEEEAAAQQQQAABBBBAAIE4EXipUr986UPl6yVVd+GU4iog6l7nJ598otzcXKWlpclch35MRqjJBt29e7f/VrSMUn8lLhBAAAEEEEAAAQQQQAABBBBAAAEEEEAgTgW6NhhqFh23AdHXX39dEyZM0JgxYyI+HBMora2tjXifGwgggAACCCCAAAIIIIAAAggggAACCCCAgFsgrgOiJijKBwEEEEAAAQQQQAABBBBAAAEEEEAAAQQQ6CyBEzqro2TpZ+vSXGUvbWhjOQ1akpOrbPd/vjbNVfNiaB/cvWlTUtUcXBj0q1lVJcu0NajM+WHu5WqJ902nEt8IIIAAAggggAACCCCAAAIIIIAAAgggEM9b5qM9nZNPPlmXXnqpXnjhBX3xxRfRqrZ9b+syZc9aE1JvtrIrQ4okFa2q1aKxTvn1Wl23QNZP08dmU96glWU1kmpC2uepfPNyFWY4bdv7naHCuVJ2zjKtritWY8k0lZph3J+aXLmnnF+2SRUdH9DdM9cIIIAAAggggAACCCCAAAIIIIAAAggkjUDcbpmPJGyCoddff73MoUqvvvrq8QdEzUB5pXqu4kpFjleaLMxpejd0UiYQumKknptr39i6dLYayzapPigQadqW+1uabNApVtDUX+S7mKbsspCyopWqX5hlF45doOfK5qm0SqqoqFWhv6pvbnPdwVr/TS46SeDtDZV6TRfqxhmjOqlHukEAAQQQQAABBBBAAAEEEEAAAQQQ6AmBuA6ImuDnWWedpT//+c9+m6uvvtoKhj7zzDM6fPiwv7zHLypnq1gma7RJS3JWa6qTPeoxsdAasIg3AAAgAElEQVTsTRMkLVVpUEanFTjdEdw4o3C5KkyRV1ZrUIbo8WakBo+b6r9MMPTt84p0ozbq8Q0iKJrqfxCsHwEEEEAAAQQQQAABBBBAAAEEElogrgOiWVlZmjx5skzw86233tLll1+uoUOH+n93mnxNuabkBLI4I/Vb5MsE9bzvZHNuXabiogIt8qzUsULzXtNiaz+8b5v+2AWqr1vg64wM0Y6pxtKqWW9v2GwFQ68dbepf6Q+KXjljlAbF0gV1EEAAAQQQQAABBBBAAAEEEEAAAQTiSiCuA6LmlPkRI0boiiuukAmOmmDoiy++aAVHO1Wxo1vmPSaxdfMaFRUskAlirhhp3uMZXqm6zGN7vDzKim62Go9dWKv6heYgp83e2aGmVlCGaCyvAQifFyVugdBgqO/eaIKibiWuEUAAAQQQQAABBBBAAAEEEEAAgUQTiOuAqMHcsGGDvvvd71rB0G3btskESePqc84wZcjZ296gZyuv19SF0hmNeare0SRpSNh0O7pl3urIyg4t0JKcRzTK46Ame6v9zYF3j4aNTkFMAgcOShcX6VqvNFATFM14V28fkAZ53Y9pACohgAACCCCAAAIIIIAAAggggAACCPSEQNwHRFtaWvS73/1OY8aM6bpgaGdsmZfUXPWIGstK7ZPn8wuU/2yjmj0Cop3zoGtUWpCrUq/OfJmlXrcoi1Fg0CidH61qW/ejteUeAggggAACCCCAAAIIIIAAAggggECPCcR9QNTImKBol2aGtnvLfJYW1WVZ2+JVuUZLCsyWdvMuzxpV17i3vuepujkv7OG2d8t8WAdWgffBSV6HMXm3pxQBBBBAAAEEEEAAAQQQQAABBBBAAIHUE0iIgGhcPpbmjVpRaQ45KlZjSa5Kpm5SRUWtAq8M9R12tKdJqpFGuRZxXFvmmzdqSbXpjAxRFymXCPS4wFdf/U2HPz2qTz87pi+//KrH58MEEOhugZNOOlGnnpKm/qf21YknfqO7h2c8BBBAAAEEEEAAAQQQQCBmgaQKiPbv3z/mhQdVbPeW+QYtKSjXsFW11vb4sRWbpJJyVeUvV2GG03OGCitqpeaNKtEwTfWVZxQuV4VTJcq3qVfvvt/cqEatUXGBCcIW6NkyMkTdPFwj0JMCJhi698DH6pvWW5mD0nXyySf15HQYG4EeEfjiiy+t/0HA/FvIHHQaQdEeeQoMigACCCCAAAIIIIAAArEIxFVAND8/X9XVVvpjLHMPqnPyySfrwgsvDCqL+Uc7t8xvXTpbWlWrRWOdEUzwc7nvh50ZWlrj3JNMRqi/aqC4fVd7dqi6aKXvsKQGPRvU2pxAP1uVvrKiVc5cgirxAwEEukjAZIaaYOiA0/p10Qh0i0D8C5j/IWCA+R8DDkmHjxzl30P8PzJmiAACCCCAAAIIIIBAlwjcc//9XdJvRztdPH9+WNNera2trWGlFCCAQI8JNDU1qU+f06KOn56eFvU+N7tX4IMPD5AZ2r3kjBbHAiZTdO+BQzrrzEFxPEumhgACCCCAAAIIIIAAAqki4BUQPSFVFs86EUAAga4SMO8MZZt8V+nSb6IJmH8LvEc30Z4a80UAAQQQQAABBBBAILUECIim1vNmtQgggAACCCCAAAIIIIAAAggggAACCKS0AAHRlH78LB4BBBBAAAEEEEAAAQQQQAABBBBAAIHUEiAgmlrPm9UigAACCCCAAAIIIIAAAggggAACCCCQ0gIERFP68bN4BBBAAAEEEEAAAQQQQAABBBBAAAEEUkuAgGhqPW9WiwACCCCAAAIIIIAAAggggAACCCCAQEoLEBBN6cfP4hFAAAEEEEAAAQQQQAABBBBAAAEEEEgtAQKiqfW8WS0CCCCAAAIIIIAAAggggAACCCCAAAIpLUBANKUfP4tHAAEEEEAAAQQQQAABBBBAAAEEEEAgtQQIiKbW82a1CCCAAAIIIIAAAggggAACCCCAAAIIpLTAiSm9ehaPAALdLtD0zF26472rtfLWC6S6BzW74s0ocxineY/9UDlNm/TTOzdob0jN7GtmqGl9eLmplnlNuX5+RWZIC8kaf/2+iPfDGnRLwX7VVG1VeuFlGh02nrm3RZ+NmKnLwm6Gt9tfU6Utn43QzMtGa/vza7XzlEkqzBsc1qtk2r4mjS9U3uDten5tgz7yqGUVpQ3VpMI8DbbauOa5/XmtbYjYSgpqt0W7jwUPMGDoUB3dvVshxXalAVnWGoJbSNpfo6otn2nETC+rsNoUIIAAAggggAACCCCAAAIIIBAmQEA0jIQCBBDosMC+53T0Eemkf5uik7w6adqkX63fJ+kh/fSZcv3cF6/MLlmhH+W8oV/d9JDqs2+xgqV1D8zV8vrgTvxBTieQmjlNP39smqTgtsGtEuHXYOWNkNaufV6aOVaHqsKDh2pYq7UNgbWkDbUDnVa7qhoN9AUsdx04pgEjwiKngYaeV6N12aRDnoFGO6g6XHZIdbDyxp+iKmuevoBkSNDTH7g1wdKdwYMNyHKCur4gb3qeCvPyrEpmnA/PdO4Ht+MXAggggAACCCCAAAIIIIAAAp0p0Ku1tbW1MzukLwQQOD6BpqYm9elzWtRO0tPTot7viZstj/y7/mYG3ne6Tjh9n1rH/5v6jPWaiQlePildc7Wuy6zWHceTIVpyi1TxkELippJ8maUewzsZoh63pMwZ+tk90zTE82bkwl2NTRo+rL2twvsz2Z2vaXxIRme0DFG7D38wcaDJnoyQcWlVHaCsmZdJz69VcGKnXT7ayviUVceEVE2/DUed7FDXfLc/r6pDY1WYvvX4MkSzZurMD0PnYsZJ09BJJnPVNaZzaWWIRlijPzjrVOa7pwQ6699ET82fcRFAAAEEEEAAAQQQQCB5BBbPnx+2GDJEw0goQACBjgj0vvlmtTzyiP62v0Gt4++MEAw1PV+gHz12gT1EXbX13eEMUWeivqxS89MOeDo3In/7s00jV+n2O4PzClVoRvXaih6UIRocMBx92Uxrq/3253dLQydppi+SaGd3emyZt+q7t8z7ljr6Ms3U81q7dq2sZFSzbb3QI9t09GW+eZrYpRMwDQncxpIh6hs2kDlqCnzz8t3z/vIFcL1vUooAAggggAACCCCAAAIIIIBAVAEColF5uIkAAjELbP1v/W3feJ10p/TlI1vVMmWKegc13qunF5fqCd+LQK0gaND9tn/sXV+q2eu961lb7JtmaN4E7/vxXGplYlqv4vQF+kxg0h+HDAk0uhYS1s4XGHVVadelu78BAz7SRx81qKpmoD9j1X/fHwSVdGy3tqzdHRjHHbhNOyVQLukj9z1JA9x3rQDqKZpUONxdyjUCCCCAAAIIIIAAAggggAACnS5AQLTTSekQgRQVGHuz+vq2yJ/0b14GmZp+zwrlmEOVrPeIBurUV8zVbOdn/UOafZPzw/c9xHlXaEi5eXdoaJHrd7Tt8RGDq65sU1dXXXppZ3iag40+9M4ONaOHBBPtzMyZmilfu0hbyT/aIne8UkGHFR3T7i1r5Q9nmnuBSKy1ZrONf+3aY7LbzdRoM85rLg5/cDQkcBuUITpYeYUzZb8t1NXWJMN+6PrdN916V+kuX5F1QFToSUy+ew1OFquruXUZtL7Qm/xGAAEEEEAAAQQQQAABBBBAQCIgyl8BAgj0nEDOD7XyMWf4yAcjeR2wZFplXjPD977PvWpqkjQkM+j9n0OuuFsrr3D6t7+dIGk8bpm3Zmhlh5og506d4vEeTfcp8kErG5ynwpnhBxSZrM7Qk+b9mZ6R3tVpgpkfnmmd8m628fu6DRouMNfw4tB7gfFC6qYN1dC+IWWun55jc8q8S4hLBBBAAAEEEEAAAQQQQACBjggQEO2IGm0QQKATBHwB0NCeQjNErYzNFVpp1QsNmr6hX5kt9E3VemWvlDnBd2x9aJ+ev01fGyTrhHvPCj1cGJK96Z5N0F5z9w1zvV+HjoaW2b8DwVTzzlH3uzrt7M7gZMyPtNZ/rH3wO0vt3kzQtkHWTn/3cCGZrGlDJ6nQtZXfzMF9cJR57+lnZi47P5L6nunuKcr1R7IyRMkGjWIU663dqn3tiNKHn6+/HxShzYHdqt11ROnjz9ffR6hCMQIIIIAAAggggAACCCCQSAIERBPpaTFXBJJJoLraCkauzHEOQtrnWt3puvY/7tZ0/8HtdiBU5lR58/EFTa33kD5Wbr+b1JSvL9UdMm1/qBy7ZsT/e+/6DbJeZ2q263fwdPmInXfKDa8gpGQHNSMN4Atsaqgm+d9BGqh78LNjSjtlYKDAfxWypd2VIeqvEnYxUGMnzdRg30nw+2ue12sHTHh0qEYU5lmHPLmbbH++SofGFsq8IfTYbt82fiugOUmHqrZot5nzmR9q7dqdkU+Y93dov2t1oLWd3xz/5Hv3qv8+F7ELDFXu8J16Zdfb0iCvgKcJhh7UycMvIBgaOyo1EUAAAQQQQAABBBBAIM4FujYg+twm6bYfSJ9+IrX2ktQa5xxML+EEzJ9V31OkkgVSyW0JN/1UnnB9vTTvVidLdJzmPXa1XrnpIdVn36Kfnfuk7rhzrl65plw/vyJTatorsyN+b8VDNpnvPZ9mK/3sCrvI2gKf/YZ+eucGPeFuGwHZv2W+7kHNrtigO27aIPu0+wgNuqt4f42et16iGWOG6PYPrSzNM613iTboo5CsydFnDlBDg/Me0TQNHeuLYLrWYwVZg9NDzRFIrgxR92nydsODNa+p4bMR1rZ6e1t+lgbpI302Il0frq3SoaDt/iZr9Zg+O2i3tbJG8wZbwV2ThWpOmXdeXTpztMk8rVJNUHvXZF2X/i31Zhu9eaeo/32mrkpcti0waIQu1k698trbUlAWqMketYOhYyNlj7bdOzUQQAABBBBAAAEEEEAAgbgT6LqAqAmGzrlBav3at2iCoXH39JNhQubP6rPPpP/n36Ujh6V/LU2GVaXAGkwWZ74dAPVnZ76hV3wrt9/9aYKlpZr96gzdNqFae03m5zWZemL9m75aezXk3HFS/ZuuQKY5fClTv7rpSSnW3fO+95ha7xatuEtPB2WmduOj2H9IR/WRGrZIWTPP1Ie7D3hmSgZliJpMzgYpK8ucufShsmbO1GWhUw46sT70pv3bH1h0breVIXpstxo+y9LMsYesQGTfrJkqHG2yU00Ho3XZzIGqqVqrtSbrszBPg7dv1W6lKa1hrbbYsVVrpLBxrVLT3iO91Zmb17fr/aletymLQcAERY+8rVde26n+40dosD7S1tcOSoMvEMHQGPyoggACCCCAAAIIIIAAAgkl0HUB0Xk3uYKhCWXCZBNSoFV6+FcERBPg2TW9t08mO3P6kEzpsRVRZnyBfuS73/RMtZSZr5wrpmn6FZKVGeo6iT7olHpfj5nWfvgo3Yfc8jqAKaRK1/48+JmO+bM7t8t9+Lqc7E/fDAZk2QHD7R8etYKmowdLowf6siTbmuWALE06Zae2WBmhA5QVnjAatYf9uw7Y8zTb27eY8WcqL6wPewv+8Joqbamq0bl9P9KAETN1mZm2FcR1MlajDOW3iFKHW50rcO75ulgmKPq2PtAXVjA099zOHYLeEEAAAQQQQAABBBBAAIF4EOjV2traNambZ58WWN8Pb5Nu/IE0KOz/1RyowxUCHRF47RXpf10ZaPn+x4HrBL1qampSnz6ufz8e60hPT/MopainBHY1Nmn4MP8LT3tqGoyLQOcIvLdTWzVCY48jGMq/ic55FPSCAAIIIIAAAggggAACxy+weP78sE66LkPU/crQW+ZL/b8ZNjgFCBy3wPiLJTl/bOabDwIIIIDAcQmcO0Jjj6sDGiOAAAIIIIAAAggggAAC8S1wQpdNz513SjC0y5jp2Ag4f2zONyoIIIAAAggggAACCCCAAAIIIIAAAgh4C3RdQNR7PEoRQAABBBBAAAEEEEAAAQQQQAABBBBAAIEeEyAg2mP0DIwAAggggAACCCCAAAIIIIAAAggggAAC3S1AQLS7xRkPAQQQQAABBBBAAAEEEEAAAQQQQAABBHpMgIBoj9EzMAIIIIAAAggggAACCCCAAAIIIIAAAgh0twAB0e4WZzwEEEAAAQQQQAABBBBAAAEEEEAAAQQQ6DEBAqI9Rs/ACCCAAAIIIIAAAggggAACCCCAAAIIINDdAgREu1uc8RBAAAEEEEAAAQQQQAABBBBAAAEEEECgxwQIiPYYPQMjgECyCJx00on64osvk2U5rAOB4xIw/xbMvwk+CCCAAAIIIIAAAggggEC8ChAQjdcnw7wQQCBhBE49JU2ffnYsYebLRBHoSoFPjx7TqX3TunII+kYAAQQQQAABBBBAAAEEjkuAgOhx8dEYAQQQkPqf2ldHj7Xoo0NHyBTlDyJlBUxmqPk3cPTzFvXv1zdlHVg4AggggAACCCCAAAIIxL8Ae9ri/xkxQwQQiHOBE0/8hjIHnabDR45q74FD+vLLr+J8xkwPgc4XMNvkTWao+bdg/k3wQQABBBBAAAEEEEAAAQTiVYCAaLw+GeaFAAIJJWACQANO62f9l1ATZ7IIIIAAAggggAACCCCAAAIIpJgAW+ZT7IGzXAQQQAABBBBAAAEEEEAAAQQQQAABBFJZgIBoKj991o4AAggggAACCCCAAAIIIIAAAggggECKCRAQTbEHznIRQAABBBBAAAEEEEAAAQQQQAABBBBIZQECokFPv0FLcnK1ZGtQYfCPrcuU7avTXDXPuja/zX8lVc2uuqaveQoqct1t63LrUrtPq++SjbJ7tufnjGd9L22wurLm4rsO77tZVSXuuXj041uDv2//mKa30PauEYxHUF3XPS4RQAABBBBAAAEEEEAAAQQQQAABBBCIM4Fera2trV0yp7NPC3T7/seB63i8MkG9WWs8Zna9Vm8eqRUF5ap27hatVP3CLOeX/d28USUFmzV183INW5Wr4srg286volW1WjTW/DIBxmkqrXHuhH8H6rrvmUDmZk2tWyCrGzPvzQWqXygtyZmt8GHzVL55uQozzJBmjuUa5p+Du1/JBFSn7Lg5fG1ONa/2ZvwVI/VcxZUyQ/TYJ5H+1mJAampqUp8+rn8/Hm3S09M8SilCAAEEEEAAAQQQQAABBBBAAAEEEHALLJ4/3/3TuuaUecMwdoFWF63RswVOwFIyGZorRhZrrEzU8nqtdoKQYYQNWuILNFqBx4W1VoBSMsHLRzTKCkjaAdB3/W0zVFhRq0L/b0kRgov2PDapwurc18CpO9f+vXXpbDWWbVK9u44VdC0PjJBxpSo2SyUFy7Q14loC1f1XZixXsLh6Vm5Y4HVKjj2OdxDX3xMXCCCAAAIIIIAAAggggAACCCCAAAII9LgAAVHfIxi7cJMaS3K1ZG6tZjfOU7FW2gFG9y74sMdlAp2zJSfrMiR4aFUvyFWp064mV5V5pXZGpRPUdLIrTVD2nFyVVuX5gp++LFKVavUspwOP78rZKrYCtk1akrM6kD3qUVUmKFrndaONspCsWJNNWqrSoCCtCdw+20Y33EYAAQQQQAABBBBAAAEEEEAAAQQQQKCnBQiIhm5fN0FL66nUKLtSKioz4cw1Ks4J2VJvAptzd9jb3n1t8k2WZt0C3zP1yBCdG8hANVmp9XPN+0iX+bNPxy5cqWE5q7W1cIG0dJqenRqa9enx5+IEK7cuU3FRgRaFVXFvz3dtoQ+rF6WgcrZlEVxjmrLLgkuKCoJ/8wsBBBBAAAEEEEAAAQQQQAABBBBAAIF4EyAgquDt62Fb1M27M50t89Z7NHdormvLuRMAtbMm7a32Qe8QdWWIFvm2uPv/CExQ1JWx2Vz1iCqLbraDmgtrVeGv2PbF1s1rVFSwwLfV32yxd9o46zOBUdcWeud2LN9O0NVXlwzRWNCogwACCCCAAAIIIIAAAggggAACCCAQjwIERM15Q+ZAoTL3CUdO9qN9qJLyRuoMj6dntfMdRLRnR42GFWRobKHXO0SDG5uga1DQNOi2nZkaVGR+WEFJV+k5w5ShHb6CBj1beb2mLpTOaMxT9Y4mSUNclY/zkgzR4wSkOQIIIIAAAggggAACCCCAAAIIIIBAvAgQEJWUUbhc9b6MSq8M0UgPKyO/QPllm7V1ofRsZZ5GzXJvT/e1cmWI2kHNLI31H7wU6Nka9y951mn2+efcrIrQk+ytqg2BBq4rk1naWFZqnzxv5vRso5o7MyBKhqhLm0sEEEAAAQQQQAABBBBAAAEEEEAAgUQWICBqPT3zvk/7pHZrV/uO1SopGalyc+DRnh2qPqdAGV5POSNPU/PK9exSqTKvQM9lZCjDf3q8+x2iXo2dMntsczBTeeM8TdlxsyoKNiu7pNE+fMmpZn1naVFdlrUtXpVrtKTAZKOaIGyNqmucrFZTMU/VzXlBLYN/NGhJSaNmOwc6Bd8M/mW29Y8NLvL6ZYK8MVTzakoZAggggAACCCCAAAIIIIAAAggggAAC3SZAQNQ6VMkOhlYUZmjrUkkji1Uxq0YlJRs19Rz73ZzeTyRDheWlKikoV9GqWmW0dcq82fnunEjvP8zpeq2us4OJzY2+UUwQsnyjSnJyVR2SnanmjVpRadoUq7EkVyVTN6nCH4Q17e0s1Xf3NEk10qjQiVcvU3bZGpkDoDyDvP76Htmu/nvmwh2Add0wh03FEmh1NeESAQQQQAABBBBAAAEEEEAAAQQQQACB7hIgIBpyqJIfPuNKVZhT4FeU6rkoqY9bV5Vb29yrZ+Wq0gQD62p9gcbIGaL2O0TNie+1qo8UlTTj110pmSBrzmzJCjQO08qCcg1bZQdQx1ZskkrKVZW/XIX+fuxDlEzgtETDNNVf3qR3a2pUWSNr3EB9/4pDLpzDmEKKfe9cLVWpTACZDwIIIIAAAggggAACCCCAAAIIIIAAAokkQEDU97QCByuZQKUd6LNObp/rBDjDH6sV2NRK1ddlWTfN7yk5ISe5u98hampZgU3n4KXwPsNKrJPoF/j7N1vrF/kDtCZoudzXJDyj02SB+qs2N6oxJHvTDsw6I5p12+twSvhGAAEEEEAAAQQQQAABBBBAAAEEEEAg2QR6tba2tnbJos4+LdDt+x8HrrlCoLMFkuxvrampSX36uP79eHilp6d5lFKEAAIIIIAAAggggAACCCCAAAIIIOAWWDx/vvundX1CWAkFCCCAAAIIIIAAAggggAACCCCAAAIIIIBAkgoQEE3SB8uyEEAAAQQQQAABBBBAAAEEEEAAAQQQQCBcgIBouAklCCCAAAIIIIAAAggggAACCCCAAAIIIJCkAgREk/TBsiwEEEAAAQQQQAABBBBAAAEEEEAAAQQQCBcgIBpuQgkCCCCAAAIIIIAAAggggAACCCCAAAIIJKkAAdEkfbAsCwEEEEAAAQQQQAABBBBAAAEEEEAAAQTCBQiIhptQggACCCCAAAIIIIAAAggggAACCCCAAAJJKkBANEkfLMtCAAEEEEAAAQQQQAABBBBAAAEEEEAAgXABAqLhJpQggAACCCCAAAIIIIAAAggggAACCCCAQJIKEBBN0gfLshBAAAEEEEAAAQQQQAABBBBAAAEEEEAgXICAaLgJJQgggAACCCCAAAIIIIAAAggggAACCCCQpAIERJP0wbIsBBBAAAEEEEAAAQQQQAABBBBAAAEEEAgXICAabkIJAggggAACCCCAAAIIIIAAAggggAACCCSpAAHRJH2wLAsBBBBAAAEEEEAAAQQQQAABBBBAAAEEwgW6NiDaK3xAShDoEgH+1rqElU4RQAABBBBAAAEEEEAAAQQQQACBZBM4sUsX1Orr/a8fSH93VpcORecpKtDSYi/c+VtLUQaW3fMCpf+nVo+89Y72Hf285yfDDJSRlqZbskar/Nu5nho8L0+WhCls6/kmzEKYKAIIIIAAAggggAACCPSIQNcFRL/xDelvf7MXNeECSUSseuQJJ/2gpIYm/SNOgAWa4Nq//6k+AWaaOlNsPnZMP699Q62t0t3jg4OiPK/E/zuI9nwTf3WsAAEEEEAAAQQQQAABBLpaoOu2zP+v77nmTjDUhcFlpwq4/rYumtCpPdMZArEKPLLtnVirUq8bBb5qbdWjb4U/G55XNz6ELhwq0vPtwiHpGgEEEEAAAQQQQAABBJJEoOsCoj//pVR4rYuJTD4XBpedKtBLuvDb0rr/t1N7pTMEYhXY9znb5GO16u56Xs/Gq6y758V4nSPAs+wcR3pBAAEEEEAAAQQQQCDVBLpuy7yRXP6o/V+qqbJeBBBAAAEEEEAAAQQQQAABBBBAAAEEEIhLga7LEI3L5TIpBBBAAAEEEEAAAQQQQAABBBBAAAEEEEhlAQKiqfz0WTsCCCCAAAIIIIAAAggggAACCCCAAAIpJkBANMUeOMtFAAEEEEAAAQQQQAABBBBAAAEEEEAglQUIiKby02ftCCCAAAIIIIAAAggggAACCCCAAAIIpJgAAdEUe+AsF4FOEWjapJ/eNFezXf/9qk6Sr/ynz+z1DfOGfmXqPPBG8LB1D1ptA/V8t33lYfWDW1u/mp65yx4/tG+PuvLot+4Be/7WvL3aUIZATwtcep2+vuGSsFk8fsMcvX1pWDEFCCCAAAIIIIAAAggggAACMQp07SnzMU6CagggkJgCmdeU6+eZT2p2xV4NHyI11Vdrr07XtdmZURa0V0+vf9O6PyQzU1awsuJN2X1FaXYct+qq7fGy8y/w9bJXTU3m8nRr3sfRdTc0vURv3zpS51kjHdKqB9bpxnHT9dHEM5TujN6yR7c9+rTG3TBH4/c+qvNfcG4Ef8+f8X2Vqk4DNmyzboT+DqptxhjzqQb89iWZANys04Lu+n+8s91rPDPnwXrNzNVf0+PCBPwy9+uE375k3zRjXiSVP/q07veoHs9FxvK+Mz+3n0/YRN3PMOymq8D3fJ2SF9Zp1Q1z9PUN8huZZ3HV0RoNCHnG9vi9nZbe35q9ZawAACAASURBVB/v8PdjVbD+jgbqjZd/rcnWPxF7nvJ8pu4uU+/5ulfPNQIIIIAAAggggAACCCS+AAHRxH+GrACBHhWwgo2ZM5Qz5A2tu3OflDlOu0z2pZMkamZX/5BmL56hn90zTUOa3tAr5l7mDF2XI9U9YAcr964v1WxnJab+TfYPK1B6RbQAq9Mo0vcbeqXeN94Qk9m6QYGp7dMTd87VE66m2SUr9KMcV0G3XI7Ri3PyNMkznmWCZI/q/NB5+INbl+jtOadKukTjT5POO22Ovh4dqBwIWI7RdzKkN/7HDoaaGvdvqNN35ozW49oWPXCpFm3xB80CfZvg3PjAz3ZfPZ6Zrnf2rgu0y+grNW9PzGBoxkHdtr2v7pszXW96BXR9QevIgV47yOhgBAc4R+rrW0c6t6TT8vT1rXmS/2/APMtfR3Dz/W1pj27zBZ79fZs5PfBracb39fVE1x/f6MDf0KEPa/wB9MAEYrtKlucb22qphQACCCCAAAIIIIAAAokkQEA0kZ4Wc0Ug7gTsYGPmNRdIzzwoE3eUztV19/xQP7KuzZb5h1SffYtW3mpnZ9at9wUkh2RqiN7QOtPIuW+2tle8GfjdCetteuZJa16ZEy7QkCGZ+vlj02S229+xfp+dlXpcwdZOmKDVxTZNfjQQqDTBTRPkXOEOrHlkT1oByb07rB6+c8NImcy+E1yZgybwNdeZ4rizdcHR9/XUmDn6eqJT6Pu+dY5mOUUte/Q/R8/QRb6M0K9vHax3Pu6t8yZ6tJP0TiC67PQQ4/clGt93j1a8EBoM9gX7fL0EAroxdtut1VzBRudZ9f++7rv1Oo1rKzs2hnm6126epTu7V1Z2bfRO7MCntOXlR3WC/b87WA3s4KkTSA8ExhsfdWX0OhnCvmzi6CN53U2G5+u1LsoQQAABBBBAAAEEEEAgGQQIiCbDU2QNCPSUwHvvyew8H5K5V+sq9vlmUa1fmSxMK8gZMrGmTXYA1FfsBCsDW9lD6sfy05VN6q+e6ctGNQHX9c689urpxaV6whXAs7JS1/tb2Rf+tiHlXfzTDm46289f0orm76t0xhjdbwJS1tbmvnrqgXXeWYC9z9Ck3oe0att0fXSDvc09dLrzzx0oHX1fN2541J8NagXM+r4fvI3aaegExKwt89/XXo8MUadqR77nzzhb5+mgJCcY7BEE7kjH3dXGBCRHpwdlaZqhTbDRZFzed+scjQ/Zej7OZGKe6crEdM310Id7XJnL9o3zXJmadklwsFgf73f1EHJ56XVWAPWEB9yBdruO+VtzXoFg5jl3e432Kl2z3IFxU/VjO9ge0nNMPxP++ca0SiohgAACCCCAAAIIIIBAogoQEE3UJ8e8EYgHgXPP1ZD6N1Vf8ZCUPU7Z5lr5ujh7g56or1ad8oNm6c8OdUozM2X+z8XHs0XdyS51+nR91z3wkC9r1RRmavo9KzS9C7JQXUN2+PLG3z5qvavzoxn2FuXAdvaBGj/RDoaGv4+zRXubpUzfdmwTiBu/92n/HMb17S0dNj8v0VwTiPvQf8sKspaaspZTNd8E8mSyHXOk/3HeJ+mq6770yFR13w5cewTY/NvGffNpkUKDhCZAd1+gE8nfxl3Ys9dOQPFQS4vSTwvZzu6bmrlnBTQzzXs77cI3N/xakU8yNFvm+wYt7HgzRIM6c/0wf2s3moDuuUetd89a2/hfCA+cupp4XCbv8/VYLEUIIIAAAggggAACCCCQZAIERJPsgbIcBLpX4AJdd0216tfvU3Z+vlRv78vNyR+nJ+rf1Ct1wQHR0LkNyfmhfv5YaGkn/848XZl7nSxRqWmvnSKaee7xvJe0k+fo684KVDldXzpaFzRv12Rtkx5wCqN9j9F3+h7Uig2BTEuntsnWy2xpcX5KJvh50Rnau/1RPZX5fX1n3Bh956I8XdBcowGurdUywb45p2rL0d6aFLJl3h+4jBiwDDkgyDW6NZ+PD+lQX8kOEppg7GgFbdl21Y+3y6DnFNPkAifF29vYg7NE7fd0hncUW4Zo6CsH3P2EZJSaW77nNS4zXeqdrvtuuETjNNKfMepuba4jv0M0eZ9vqAG/EUAAAQQQQAABBBBAIPkECIgm3zNlRQh0q8CQ7Hxlrt8QPOaQc5WpN63g4xDXnZz8Gbo2X3qlwrxH1Gxhnxu0hd1f1b0N/ji2sA85d4bmXSOtuzMwv6b37OCo53Z5na5r/+NuTXdP2j+prrtwMg7DR4gQ0Pqf8JoyAdSjdgB13FET5JQafdXG6aCeah6oq3y/H78hT5PMITsvSPdf+rm+npjnCny5AmzWoT0H9eKcgYFDlWLOEPWYozOfvp/rqW1HddVFTp2ByuydrkmhW7YVOejmtOy5b/tE9vMiTiDy3MMzP707Ca9XFzjgyP8OUeeVAyF9XHqdPuq/PVA/6PYleluH9E7LUb129GzNOtMcmvW+Mi9y3lt7id6+QVpx9GyVBrWL7ce4pHi+sa2VWggggAACCCCAAAIIIJCYAgREE/O5MWsE4ltgyDTr8CLpDf3K/Y7OnGma3rRJr1iz921hd6+kk7ezD7nCnGq/Sa5zzJVz6wqtdI9pBWZ97xbNvrrbg6FmKqEZh9YBOhmSjn4uab8G+E4Hd0/7/jdN4HKkJo2RTnj0aWu7fbpz+rjJ7Dt3jBplb6m/8YWnZfo0AVEr+GqCYU5nL+zXO6Ol1/yH5/gCbNY7RE0lE6z8XHvPDT6J3M4Q9T593uk60veNv11nbdl3ArTSSzr/gZeCqtvz3O9/32nQzXj5ETE71s54PZ5pRj413tfrC+uibL+PPrLJ0NXe96VzT7UydFfd8H0Ni96kXXeT5vm2a9VURgABBBBAAAEEEEAAgUQSICCaSE+LuSIQbwLvPamfrn9TezNn6Ec5Cgo8xttUnfnUPTBXy/0n22cGDlqK8i5Sp21Xfzvbqa1tyu+NtjP8Do/W17fOkTtb0JqHtaW+RrcpR1/fcIlOMO+FdCZoBTMHOr/83+ln5mmWlfUp6xR7+8ZLOn/7dVYfN3oEXjXuVGWaTEL1CZvD450VSPMdUGSv0c5QNdv3T/AHaf1LSIqL0K3wh9zvdrXe5ZqnScG76n3rjpAx7JxwH6OOyRhe8YI099yQBr3PsA6Dst7hehwHKoX0KqXY8w1bPwUIIIAAAggggAACCCAQdwIEROPukTAhBBJI4Nyr9fNbf+ib8BsJMXEnQ9QERmff5Juy2ZZ/6wU9Nn9ny7wJhPpPBb90tD0fkwn4gp3Z+fWtzjsgP9Xc0dJTD2zT/dqmcTfM0duXvqTzX/At4c2nNcDKID07aE2B90H63mlpBaqkVQ+s06ob5ujrGxR24vzjY86Qmmv0pgZqVtip5y3aEjRCB39YazSB0Dn6enS091Z2sP+uauYOIIaNcUirwsrsgrDgtlXsvGfUewu8lTUs15b5CH3HUnzjBnPw1iWaG1Q5PEvXjNkpn0R9vp2yeDpBAAEEEEAAAQQQQACBeBQgIBqPT4U5IZDwAm/oVzc5J7yfrmuvOb5goz+r08vF/b5R9/02Mj6dwKh8W+bvuKm6R94faqYcumXevQzn2l3HZGbuffnX/oxQc8/+hLzX0mSDug9Jcjq7dLDOMwfqmBPQna3qv31Ub874vpUpusp3yM6hD/dofMYelf92mzQjJ2KGqBPQdbp3vs8LeyeoJCtDNXh7vF0/EAg0/X19w8Cw4KzTb9x8d2DLfOhWeCcr2FrTxzt0/nEtzs6udbJL39ne3pPj7cEDz9O8EmGb/ZqF08InlvTPN3zJlCCAAAIIIIAAAggggECSCPRqbW1tTZK1sAwEkkKgqalJffp4RB9cq0tPT3P94rKnBU54wAlI9vRMGN9LwLxywP3hebk1Ev869Pkm/opYAQIIIIAAAggggAACCHSmwOL588O6I0PUIdm6TNmz1ji/2v4uWqn6hVme9Zqr5qlUpaooNKeieH2aVVVSLpUvl12lQUtyZqvSq6pTlleq5yqulN1jaHunkiSzjhUjXXVd97hEAAEEEEAAAQQQQAABBBBAAAEEEEAgxQUIiLr/AIKCju4bnX2docLyApUU5OrdVbVaNDZLi+pqtcg1jAmqTtlxc4Sga2h7X0OCoS5BLhFAAAEEEEAAAQQQQAABBBBAAAEEEAgXICAabhIoMQHGzQURgpK+ahEzS6cpuyzQlbnKL9sUyBrNuFIVm6WSgmXaWrdAY4OrRv4VMl71rNywzNIpOeVW+yIr2Bq5K+4ggAACCCCAAAIIIIAAAggggAACCCCQagIERDvjiYdsn/faMm+XhQxmgqJ1IWWx/IxhvK1Lc/VsLH1RBwEEEEAAAQQQQAABBBBAAAEEEEAAgRQSICAa8rD3mK3qZTWu0jXKDn25Z0hA0lU5hkvz/s9pKrWGyFP5Zuc9ojE0dapUzg6fk8IzUosKnAZ8I4AAAggggAACCCCAAAIIIIAAAggggIARICAa8ndwRuFy1RfahV7v8bTLQhq162eGCitqVSjfwUjtauurHBKQ9cpIJUO0I7C0QQABBBBAAAEEEEAAAQQQQAABBBBIdgECou4nfM4w3ynugcL8kUMCP3xXYWUxZmzmh7xTNKzjWAtiHI8M0VhBqYcAAggggAACCCCAAAIIIIAAAgggkCoCBEQjPulmVT9bo2FzMyLWsG6MXaD6zcVqzsjwB1NNduaKka4DlCR5vkM0es+R75IhGtmGOwj0gEBGWpqajx3rgZEZsi2B0/v0CavC8wojSdgCr+ebsIth4ggggAACCCCAAAIIINBtAid020hxPlBzY6OCMj+3rlZpzfWaGnL8+54d7veL2ovaumqapuQs01brZ4OerczT1PzgQGpG4fLACfNhFg1aUrJRzWHlHgUmALswy+NGcNHYhbVaFDL34Br8QgCBzhK4JWt0Z3VFP50o8I1evTTnH84L65HnFUaSkAWRnm9CLoZJI4AAAggggAACCCCAQLcKkCFqcYdmgzZoyaw1KlpVK6+Y4rBhwcFOE3ysL1im7Jxc++GZDM7gKpEfavUyZZetUX7ZJn+GqXdl92FMXjXCD1WyauWV6rmKK9vo26s/yhBAIFaB8m/nqrVVevStd7Tv889jbUa9LhQwWaA/GDNad4/3/X+XXWPxvFwYCXoZ7fkm6JKYNgIIIIAAAggggAACCHSjAAFRg22yQVWq50z0c+syZc+yA5QVYdFQk/0pyev09rHFKs9bY58e73/H5/VaXbfAM6gqNendmhpV1kjlm2tV2GYA1TmMKfyvw+tQpfBalCCAQFcKmMCbV/CtK8ek744L8Lw6bkdLBBBAAAEEEEAAAQQQQCDRBQiImhjo5jUqmlurDCsY2hgcoGzeqJKCclU7T9pkXPoCpdaJ82XOFvo8q11QZqjpz8kaddo77/9sblRjSPamefdosQm4Wh/TX9tb453afCOAAAIIIIAAAggggAACCCCAAAIIIIBA2wK9WlvNRk8+CCAQLwJNTU3q0+e0qNNJT0+Lej/hbr7dIJ3P/wCQcM+NCSOAAAIIIIAAAggggAACCCAQ5wKL588PmyGHKoWRUIAAAt0qUF8rXX6JVDBB2rWzW4dmMAQQQAABBBBAAAEEEEAAAQQQSD0BAqKp98xZMQLxJZCdK/34dmnHO9KUfOnBX0otLfE1R2aDAAIIIIAAAggggAACCCCAAAJJI0BANGkeJQtBIIEFbrtd2vCs1Lu3dO/d0pQ8yWSO8kEAAQQQQAABBBBAAAEEEEAAAQQ6WYCAaCeD0h0CCHRQwGSKPlctnTNcev8v0lVT7OAo2aIdBKUZAggggAACCCCAAAIIIIAAAgh4CRAQ9VKhDAEEekbg786Snn1FurzQHt9sn88fK215oWfmw6gIIIAAAggggAACCCCAAAIIIJB0AgREk+6RsiAEElzAbJt/eLV0e6mkVqn5gFR8rbSwRDr8SYIvjukjgAACCCCAAAIIIIAAAggggEBPCxAQ7eknwPgIIOAt8MMfS4/8RurXT1Ivad0aacI4aV2ld31KEUAAAQQQQAABBBBAAAEEEEAAgRgECIjGgEQVBBDoIYGp06X/fl4aPsLOFj3yiZ0pWnyddGB/D02KYRFAAAEEEEAAAQQQQAABBBBAIJEFCIgm8tNj7gikgoAJhj61Wcq72NpBby15y/PS5Isk845RPggggAACCCCAAAIIIIAAAggggEA7BAiItgOLqggg0EMC/b8p/W6jdNMtgQkcPizdWy5dVSDt2hko5woBBBBAAAEEEEAAAQQQQAABBBCIIkBANAoOtxBAIM4E7vqZtLRC6p1mb6E37xat/5N0+T9K994ttbTE2YSZDgIIIIAAAggggAACCCCAAAIIxJsAAdF4eyLMBwEEogtcVyT9fqM06PRAUNQEQh+8zw6M1tdGb89dBBBAAAEEEEAAAQQQQAABBBBIaQECoin9+Fk8AgkqkJ0r/eGPUva3fEHRVnshu3ZIV02R7r5DOvxJgi6OaSOAAAIIIIAAAggggAACCCCAQFcKEBDtSl36RgCBrhMYNNjOFC28JnyMxx6SJn9b2vJC+D1KEEAAAQQQQAABBBBAAAEEEEAgpQUIiKb042fxCCS4QO/e0vL/ksy7RYM+vaQD+6Tia6V5/yId2B90lx8IIIAAAggggAACCCCAAAIIIJC6AgREU/fZs3IEkkfAnD6/+gnJnEZvfcwW+l72ZdV6afJF0rpK3z2+EEAAAQQQQAABBBBAAAEEEEAglQUIiKby02ftCCSTwKRLpaeek4aP9K3KCYr2st8nurBEKr5O+usHybRq1oIAAggggAACCCCAAAIIIIAAAu0UICDaTjCqI4BAHAsMHyE9tVmaOt03SRMU9R24ZEq2PG+/W/TBX8bxIpgaAggggAACCCCAAAIIIIAAAgh0pQAB0a7UpW8EEOh+AbNt/pHfSGYbvfvj20GvlmPSveXSVQXS2w3uGlwjgAACCCCAAAIIIIAAAggggEAKCBAQTYGHzBIRSEkBc9DS8sek3mn28q1E0V7+V4uq/k/S5f8o3Xu31NKSkkQsGgEEEEAAAQQQQAABBBBAAIFUFCAgmopPnTUjkCoChVfbW+gHne5bcatvB72TLirpwfvswGh9baqosE4EEEAAAQQQQAABBBBAAAEEUlqAgGhKP34Wj0AKCJyfJf3hj1L2t1yLdQ5c8hXt2iFdNUUyBy8d/sRVj0sEEEAAAQQQQAABBBBAAAEEEEg2AQKiyfZEWQ8CCIQLDBos/X6j9L0bXfdchy05pesq7UOXtrzglPCNAAIIIIAAAggggAACCCCAAAJJJkBANMkeKMtBAIEIAr17S/csk8y7RaN9DuyTiq+Viq+TDuyPVpN7CCCAAAIIIIAAAggggAACCCCQgAIERBPwoTFlBBA4DgFz+rzJFjWn0Uf7bHlemnyRZLJG+SCAAAIIIIAAAggggAACCCCAQNIIEBBNmkfJQhBAIGaB8Rfb7xUdPjJ6E/M+UfNe0e9eKe3aGb0udxFAAAEEEEAAAQQQQAABBBBAICEECIgmxGNikggg0OkCf3eWfQL91Oltd13zin0S/YO/bLsuNRBAAAEEEEAAAQQQQAABBBBAIK4FCIjG9eNhcggg0KUCZtv8I7+Rfnx728O0HJPuLbcDo/W1bdenBgIIIIAAAggggAACCCCAAAIIxKUAAdG4fCxMCgEEulXgtn+Vlj8m9U5re9i3G6Srpkj33i21tESv39b96K25iwACCCCAAAIIIIAAAggggAACXSBAQLQLUOkSAQQSUKDwansLvdlKH8vnwfvsbNEtL0Su/ct72w6aRm7NHQQQQAABBBBAAAEEEEAAAQQQ6AIBAqJdgEqXCCCQoALnZ9mHLWV/K7YF7NohFV9rH7xkDmAK/ZiT6n/zeGgpvxFAAAEEEEAAAQQQQAABBBBAoAcFCIj2ID5DI4BAHAqY94r+fqP0vRtjn9y6Smnyt6WqJwNtzHZ5s73+ofvJEg2ocIUAAggggAACCCCAAAIIIIBAjwsQEO3xR8AEEEAg7gR695buWSbd84vY3itqFnBgnzTvJqn4OunAfjsY6pSbgCkfBBBAAAEEEEAAAQQQQAABBBCICwEConHxGJgEAgjEpcD3Zku/XieZrNFYP2ab/OSLJPP+UOfz25XOFd8IIIAAAggggAACCCCAAAIIINDDAgREe/gBMDwCCMS5wPiL7feKmveLxvox7xM1gVHnY7bOP/u084tvBBBAAAEEEEAAAQQQQAABBBDoQYETe3DsqEMvWbJUO3bs9KzTr18/lZeXynzzQQABBLpcwJw8/9Rz9pb4jgY2Tcbo1OldPlUGQAABBBBAAAEEEEAAAQQQQACB6AJxGRCtra1V5Zrfec58yJBMHTnyqebMmatHH11BUNRTiUIEEOh0AfNe0Ud+I933n8Hb4WMdyMkS9QiKHmo5oKd3r9KbzX/U4S8/irVH6h2HwKknpSs7Y5KmD52l9N6DjqMnmiKAAAIIIIAAAggggAACCCSaQMJtmT9jyBn6r0dX6MM9e6yg6JEjRxLNnPkigEAiC9z2r3ZgtD3vFXXWu36Nc+X/NsHQu+v+L73c9BTBUL9K1198+uUhy/w/6mbJPAM+CCCAAAIIIIAAAggggAACqSOQcAFR82hGjRpFUDR1/kZZKQLxJ2CyPH+/UTJb6dvzMdvtTaao62MyQ49+xf+w4yLp1stPvzqkpz/g0KtuRWcwBBBAAAEEEEAAAQQQQKCHBRIyIGrMCIr28F8OwyOQ6gLmkKU//FHKu7h9Eu7T5yXVH9jSvvbU7nSBNw6+3Ol90iECCCCAAAIIIIAAAggggED8CiRcQPTTTz/V66+/bv1nrm/5wVy9u2OH3n333U5R3ro0V9lLgzO4wjtu0JKcXGW7//O1aa6aF0N7SVuXKTtnnqqaw3uPraRZVSWxzDW23qiFAAIdEDDb5lc/IbXnBPqQLFGTocinZwWO8N7Wnn0AjI4AAggggAACCCCAAAIIdLNAXB6qFM3ABD//Zc7caFXad88EJmeFvtdvtrIrw7spWlWrRWOd8uu1um6BrJ+mj82mvEEry2ok1YS0z1P55uUqzPC1bd6oEt+YpQW5KnW6DPp29S8TgJ0tjylJNV5zDRkvqF9+xCRw4F29qFGaHOmslQMv621N1PmR7sc0CJUSWmDXTunxh6Wq9dLhT9q3lN+uku5Z1r421EYAAQQQQAABBBBAAAEEEEAAgU4RSLiAaKesOrSTvFI9V3GlnHhl6G3JZGNOU1gOqgmErhip53zx2a1LZ6uxbJPq/ZFP05NpW+7v0mSQTimrUX5enlQzLBBUdWr4ArRFq3zBVqdc7gCpv9DjwgRPH/Eop6hdAoMGKnNDpZ44r0jXjg5puX2jHn9npK6cEVLOz9QQ+OsHkgloPvaQ1HKsY2teVyn9+HZp0OCOtacVAggggAACCCCAAAIIIIAAAgh0WCDuA6IX5uTov/7LO8D3L/9ys16vq+vw4ju1YeVsFVtByyYtyVmtqU72qGsQOxhqgqDL7cxSkymak6vqvFKtnrpZxSa71ARn62pDgrNZWlSXFejJtCvYrKnurFP/XVN3uf8XFx0VyND5MwokExSVKyjqD4aOEsmhHbVN8HbmIKXb77L/M5mh5pCktxqk5gNS/Z+k3R9IJmga7WMCqQ/9UrrrZ9FqcQ8BBBBAAAEEEEAAAQQQQAABBLpAIO4Dok1NTVqxwjsgau51yqemXFNyAlmckfosirZTv2il6hdmWe8GLS4q0CKPTjIKl6u+MHCjuXqzqs3PmnIVm5325nPOsJBgqORklfpq+L+qI263l/LLNqkiKFPV34yLmAVMULQoEBSVnRl644xRMfdAxSQXMO8QHX+x/V/oUl97Rdq/X9q1Q9q+zQ6Uuk+Y/81K6ZYfh7biNwIIIIAAAggggAACCCCAAAIIdLFA3AdE9zQ16eEIAdFOs+nolnmPCWzdvEZFBQtkDmdaMdIEJZ1K9rb7UifwKTtoWV8XslHfbJnPme00sjNGK5xAqt3Hs1PDg52B8UL6C/TEVQcFnKDo47pQBEM7iJiKzUyg1Otj3j16YJ9U80rbmaRe7SlDAAEEEEAAAQQQQAABBBBAAIHjEoj7gOjIkSO0aOECz0UuWbpMO3bs9LzXbYVWRucO33ANerbyek1dKJ3RmKfqHSaDdYjvXoYKK2pV6HsfqQmMVpdNU3ZZpJl6vDO0uUnDymtVXj1P2TmuyKokc+BThf/Ap0h9Ut5RARMUPb+jjWmHgFtg+AjJ/OcETF923+QaAQQQQAABBBBAAAEEEEAAAQS6WiDuA6K91Eu9evXydDD3OuXTGVvmzfFJVY+osazUfj9ofoHyn21Usz8g6p5p8CnwZkt8qUoDW9ytd4Q6QVbTLjy71OrN2aZvnUKfq2zfECY4uojgqBucawQQQAABBBBAAAEEEEAAAQQQQAABBCyBuA+Ivrtjh/5lTrSXd3bCk2z3lnn7kCOzTV2Va7SkoFb1C03QskbVNe6szzxVN+d5TLBGpWHv/3S3M02uV2DVTnZpcFcmkJq99Gbr3aWL6mo931sa3IJfCCCAAAIIIIAAAggggAACCCCAAAIIpLZA3AdE4/bxNG/Uikqzrb1YjSW5KjHv9bS2xDsztrM6393TJNVIwcfwtC9DNNKhSvZINcqudMZ0ffuzR11lXCKAAAIIIIAAAggggAACCCCAAAIIIJDiAnEZEM3NzVXR9d/Vu++6t41HflKjRo2UadPhT7u3zDdoSUG5hq2qtbbHj63YJJWUqyp/uQIHu9tZnTLb3zVMU4POOmpfhmjo6fQmM7W48nqVlzWqdEeByv9SrtJzfKfcdxiBhgggkHQCZyzXL4YP1Jsvv6VzJl6hzEgLPPqMfvD6PeF3R1bq4YEHtbZmnl4Mv+sqmamf5N0ovT9Nv9hjiherLNp4pspXda5+Q9u7uo55QcNByAAAIABJREFUDq42XCKAAAIIIIAAAggggAACCCAQRSAuA6JmvosWLYwy7U6+1c4t81uXzpaC3tNpgp/LfZMKf99nftkm+72i/mkHZ4j6i52LkHeI2gFQ56Z9gFL9QvPO0nmShtmHNYWeTk+GaACMKwRSVGDywBHqe/RlrZZUpvdV83KRde3mmJy1STNPtkus6/R+7tuSztbMia9qZkip/6cvsPmL9yfqF8NfVdmpE1S24x6VvRwcYLXHedk78Kq1Cm7v651gqJ+ZCwQQQAABBBBAAAEEEEAAgc4T6NXa2traed3REwIIHK9AU1OT+vQ5LWo36elpUe9zM3EEfvDyhC6arMm6nK/+B02A0mRs/oP+EjEg6hGo7Egw0p+RGinwGmGc08+OyWDvPrOWmKq2u9LDE19tdxsaIIAAAggggAACCCCAAAIIxL/A4vnzwyYZtxmiYTOlAAEEEEAgdoGRV2mk6rS2QwHEmfrJwLO192BRG1vlQ6azZ55+Ym2ZDylv62fIln2TTfrPelw/aVjrb1l84as6x/+LCwQQQAABBBBAAAEEEEAAAQQ6LkBAtON2tEQAAQTiVMAOaEoHXfM7W3kTX1Weq8R/edR/ZV1MzrpRI794Rj+wMkujvHvU2i7/si7Im6+R1v/f5Ih27HLeIxrcZ9Rffa/QwxOvCKkyXw9PDP5f8fYeCanCTwQQQAABBBBAAAEEEEAAAQQ6IEBAtANoNEEAAQTiWcAKaOqIguOczjtE3VvpJfc7RK01nbFc/5zeT0cP7ZS0NuxdoJLdfuSJR7TjffuwpRdrTCan72CkjsCQIdoRNdoggAACCCCAAAIIIIAAAgh0UICAaAfhaIYAAgjEq8DQkz9SzfsHNc7/ak5zyJH3bF9smObaFr9YZcNHSF9515V5r+jpZ8u8y/MHHdqKH6FfMkQjwFCMAAIIIIAAAggggAACCCDQFQIERLtClT4RQACBHhRY/XqRZA44MnPwBTHDpnP6q3r4dFfpV3X6yxc50r4JerPfqxqniSqbOF+ZrirOZaa7re+U+Redmx35JkO0I2q0QQABBBBAAAEEEEAAAQQQ6KAAAdEOwtEMAQQQSAiBHUWubE57W/vfqZ+k9/XX94v0C49DkIovNCt7WWUvzwteYswnzy9WWV6m/lhjb6kP7iTkl5lfSJHXz9WvT/AqpgwBBBBAAAEEEEAAAQQQQACBdgsQEG03GQ0QQACBRBTwvePz/cf117Pnq//Bp6SzN+kn6sAhSNGWP7BSDw8/W0cP3e/aiu/VwHkXqdc9UxZ+qJJVszMyUiMNSTkCCCCAAAIIIIAAAggggEBKCBAQTYnHzCIRQCClBcz2+eE5Orxvgsr2zNRPrHeLrtUvaqSf5L2qXwy8Xz9pMAcjHc9nhPqf2E+Z6dKOXRM8M0+Dezfje49pDnr6Zz3eCXMKHpFfCCCAAAIIIIAAAggggAACCBgBAqL8HSCAAALJLGC9Q1SqeXmCVoet0w5KmgDkw3kTtdZzi3twJufRQ095Z36ekan+IdmbxRe+qry+zqBHtGPXPc4PvhFAAAEEEEAAAQQQQAABBBDoMYFera2trT02OgMjgECYQFNTk/r0OS2s3F2Qnp7m/sl1Agv84GXejRkPj+/hia/GwzSYAwIIIIAAAggggAACCCCAQCcLLJ4/P6zHE8JKKEAAAQQQQAABBBBAAAEEEEAAAQQQQAABBJJUgIBokj5YloUAAggggAACCCCAAAIIIIAAAggggAAC4QIERMNNKEEAAQQQQAABBBBAAAEEEEAAAQQQQACBJBUgIJqkD5ZlIYAAAggggAACCCCAAAIIIIAAAggggEC4AAHRcBNKEEAAAQQQQAABBBBAAAEEEEAAAQQQQCBJBQiIJumDZVkIIIAAAggggAACCCCAAAIIIIAAAgggEC5AQDTchBIEEEAAAQQQQAABBBBAAAEEEEAAAQQQSFIBAqJJ+mBZVhwLvN0Qx5NjaggggAACCCCAAAIIIIAAAggggEByCxAQTe7ny+riTaC+Vrr8EqlggmSu+SCAAAIIIIAAAggggAACCCCAAAIIdKsAAdFu5WawlBfIzpV+fLu08x3pqinS3XdIhz9JeZZUBjj1xPRUXn5crL3fSQPiYh5MAgEEEEAAAQQQQAABBBBAoHsECIh2jzOjIBAQuO126ddPSL3TpMceliZ9S6p6MnCfq5QSyB40KaXWG4+LvWDgxHicFnNCAAEEEEAAAQQQQAABBBDoIgECol0ES7cIRBWY+E/Si/9HOmuYdPCANO8mqfg6adfOqM24mXwC04fOUt8T+yXfwhJkRSZDd/pZsxNktkwTAQQQQAABBBBAAAEEEECgMwQIiHaGIn0g0BGBvztLevr/kyZdJqmXtOUF6fJ/VL//qlCvL1o60iNtElAgvfcg3ZXzvzUx8zti63b3PUATCDXmd+asknkGfBBAAAEEEEAAAQQQQAABBFJHoFdra2tr6iyXlSIQpwL33i09eJ8dGFWr/jZshI793+X6csI/eU44PT3Ns5xCBBBAAAEEEEAAAQQQQAABBBBAAIGAwOL58wM/fFdkiIaRUIBADwjcfpe0/DHp5JOtwb/RuFOn/LBIfW+/RSeYLfV8EEAAAQQQQAABBBBAAAEEEEAAAQQ6RYCAaKcw0gkCnSBQeLX038/p6wEZvkxR6eRNT6nfdy5W2uMPdMIAdIEAAggggAACCCCAAAIIIIAAAgggQECUvwEE4kng/Cwd+N9P6m+jzvfPqteRw0q7/x71m3mZTmyo85dzgQACCCCAAAIIIIAAAggggAACCCDQfgECou03owUCXSrw9cAMffqbp/XFtKt84/Syvr/x7ls69XvT1ec//lU6/EmXzoHOEUAAAQQQQAABBBBAAAEEEEAAgWQVICCarE+WdSW0QOvJvXX03od0bP5iSebcMzsoahbVe91qafK3pXWVCb1GJo8AAggggAACCCCAAAIIIIAAAgj0hAAB0Z5QZ0wEYhQ4duOt+uy+lWrt18/XwhcYPbBPWlgiffdKadfOGHujGgIIIIAAAggggAACCCCAAAIIIIAAAVH+BhCIc4EvJ0/Tp489qa/PGBqWLaqaV6TL/1G6926ppSXOV8L0EEAAAQQQQAABBBBAAAEEEEAAgZ4XICDa88+AGSDQpsDfRv2Djqx9Xl99K98XFDVNfNmiLcekB++TJl8kbXmhzb6ogAACCCCAAAIIIIAAAggggAACCKSyAAHRVH76rD2hBFr79ddnD1aq5bpi37yD3y2qv34gFV8rFV8nHdifUGtjsggggAACCCCAAAIIIIAAAggggEB3CRAQ7S5pxkGgEwTMYUuf3/mf0j2/8PUWEhQ1pVuelyaMkx78ZSeMSBcIIIAAAggggAACCCCAAAIIIIBAcgkQEE2u58lqUkXge7Ol32+U+n8zfAu9MTDb6O8tt0+jr69NFRXWiQACCCCAAAIIIIAAAggggAACCLQpQEC0TSIqIBCnAuMvlp56Tho+0jdBky0a8tm1Q7pqin0i/eFPQm7yEwEEEEAAAQQQQAABBBBAAAEEEEg9AQKiqffMWXEyCQwfIT21WZp0WciqfAcuOaXrKu1t9OabDwIIIIAAAggggAACCCCAAAIIIJDCAgREU/jhs/QkETDb5levk266xbUgj2xRkyG6sES6qkDatdNVl0sEEEAAAQQQQAABBBBAAAEEEEAgdQROTISltrS0aNu2bfrggw+s6Z511lkaM2aMevfunQjTZ44IdI/AXT+TRo+RFi+w3yEaadT6P0mTL5J+eJt0y3zfe0gjVaYcAQQQQAABBBBAAAEEEEAAAQQQSC6BXq2trR6pZPGzyP3792vDhg06fPhw0KT69++vGTNmaPDgwUHl/EAg0QWamprUp89pUZeRnp4W+b45RGnO96QD+yLXce4MOl26Z5k0dbpT4v3d0iLxP0B421CKAAIIIIAAAggggAACCCCAAAJxK7B4/vywucV9QHTVqlU6cOBA2MRNgQmGFhcXe96jEIFEFYglINrW2k7Ys1un/Hi2vvHuW21Vte5/OWGyPr/zP/X1GUM966fd/zO13LJArSeTle0JRCECCCCAAAIIIIAAAggggAACCMSlwJLS28PmFdfvEN29e3fEYKhZickeNXX4IIBAsIAJbH76m6f1xbSrgm9E+HXSqy+q33f+UWmPP6BeX7SE1TL3T17767ByChBAAAEEEEAAAQQQQAABBBBAAIFEE4jrgKjzztBoqLHUidaeewgkq4DJ5jx670M69oMFMS2x1xfHlHb/PTr1uik6sbba38YESE2mae8IwVJ/RS4QQAABBBBAAAEEEEAAAQQQQACBBBCI64BoLIcmxVKn7efQoCU581TV7KrZvFEloWWu26GXzVXzlL20IbTY47cZK9ezrncfzaoqyVW2aeP/b5mqzHj+3+575nqZtnqMTFFqChy7ZaGO3vuwWk+O8t5RF803Gnfq1JuuUd+7fqwTDh7wb7s/4eB+nfzfv3fV5BIBBBBAAAEEEEAAAQQQQAABBBBIPIG4fofoJ598okceeSSq6s0336xvfvObUeu0eXPrMmWvkIq0RpU1bdTOK9VzFVcqQyawOVuVbVSX8lS+ebkKM0xFE9ycplKvMfLylF9To0Benq9j/3imbblUbvdlgqdTdtys+oVZkjX/ka55bdbUugUa2+bcqBBR4MC7elGjNHlQhBoHXtbbmqjzI92P0CyW4s54h6jXOCbL07xX1LxfNNZPa7/++mpsrsyWefP526h/0JG1z8fanHoIIIAAAggggAACCCCAAAIIIIBAjwp4vUP0xB6dURuDm0Bnfn6+qqvDwoRWS3PvuIOhJrA5q9EXtFygRW3MKfi2O9gZfMf+ZYKmgYDu1qUmGHq9VptgpQliWuOWSqWmvEbDVtWqQk65E0T16tdXVjlb2a6I7JScct+N6zU1SjNuxSAwaKAyN1TqifOKdO3okPrbN+rxd0bqyhkh5XH+0wQzzXtF+86frRMbXo9ptr2OHPYHQ00DE1Q96cVN+nLytJjaUwkBBBBAAAEEEEAAAQQQQAABBBCIN4G4DogarNzcXP35z3+2DlBy4w0dOtS65y7ryPXWpSbL83qttjI428r69AUz/QPVqLQgV6X+314XeXLClGNnlSq/slzFOWv8FUsLAoGlylm5/oxTp9+iVbVaFCnVs2hlxAxR/wBcdFAgQ+fPKJBMUFSuoKg/GDpKXZAcGvNc09Nj2/4e1mH6UGn909Lin0jrXNH0sIqRC0559BfS1bEd1hS5F+4ggAACCCCAAAIIIIAAAggggAACPSMQ1wHRV199Va+//rpaWsJPvTany69YscIKippM0Q59ti5T8V/yFGidpUV1te3IEm1fhqg1R/8W+LZmbG+vf7etatzvQgETFC0KBEVlZ4beOGNUF47ZDV337i0trZBGj5HuvqP9A77dID37tDR1evvb0gIBBBBAAAEEEEAAAQQQQAABBBDoYYG4DYg+88wzeuutt6LymECpCZqad41efvnlUet63dy6uVHl5Tfr3YLN9m1zkFJBefh7PP2Njy9D1OmmemmuSqMl51lB0zynurYuzVWxU9/KSL1e5WWS2DLvN+rKCyco+rguVMIHQ91QN90iDR8pzbtJOvyJ+07b1+vXEBBtW4kaCCCAAAIIIIAAAggggAACCCAQhwJxeaiSCXJGem9oJMN/+qd/6uAWerNNviOHENnvBx3lPzDJa2bedUyAc8XITaqwT1oKbhh0QJL7FocquTWS+TqWQ5U6vGXeC27XTmnO96RdO7zuRi77wx+l87Mi3+cOAggggAACCCCAAAIIIIAAAggg0MMCi+fPD5tB3GWImqxPs02+vR8TQM3KylJvsx24w5823iEatt29fe8QdU+rumyask2Wp9cnL/pbSU2TjMLlqvdqK7PtnyCVJw2F3gLDR0hPbZZu/p5U84p3Ha/SX94rPfIbrzuUIYAAAggggAACCCCAAAIIIIAAAnErEHcB0YaGBs93hrYlaAKppq05hOn4PqHb4n29WZmboT134B2ivi7yyyJkiIYO4fnbfr9oaU3wzcAp81LUw5iCm/ELAan/N6XVT0hXTZHMO0Jj+Zj3iJq6ZInGokUdBBBAAAEEEEAAAQQQQAABBBCIE4G4C4iaw5I6+jFtjz8gGsvodiapVtUqv3qeSlSqisImLckxJ9a7g5FZml0mTSndqPyKK2UdZO/rPmqGqFXHKzDrZKSae7WBDNGI2+xjWQt1Ul7AbJl//GGpan373yX621XSPctSnhAABBBAAAEEEEAAAQQQQAABBBBIHIG4C4h6nSjfvZxrVJyzxntIayu7yc6crcqilaofKzU3OlVDTqi3Dmjaobl1y1U/bJmySzbqOVdQNGqGqK+t3bMrG9SMWcF2eEec7+MU+OsHkgloPvaQ1HKsY52tq5R+fLs0aHDH2tMKAQQQQAABBBBAAAEEEEAAAQQQ6GaBuDxUqXsNTLanc6iS+zpkFpGyMKOcTB8p6Bl0anzIMIGfXhmi9t3mqnmaUhayXz7Q0L4Ke99paAV+x6tAtx+qZCDMKfNm+/tbDVLzAan+T9LuDyQTNG3rY06rv+tnbdXiPgIIIIAAAggggAACCCCAAAIIINDtAl6HKhEQ7fbHwIAIRBfokYBotCm99oq0f799Cv32bXag1P2e0d5p0qtvkiUazZB7CCCAAAIIIIAAAggggAACCCDQIwJeAdG42zLfIzIMigACkQXGX+x9z7x79MA++2R6k0nKtnlvJ0oRQAABBBBAAAEEEEAAAQQQQCCuBAiIxtXjYDIIJJDA8BGS+S9SwDSBlsJUEUAAAQQQQAABBBBAAAEEEEAgdQROSJ2lslIEEEAAAQQQQAABBBBAAAEEEEAAAQQQSHUBAqKp/hfA+hFAAAEEEEAAAQQQQAABBBBAAAEEEEghAbbMp9DDZqkIuAX2fPaZ/v1P9XrqvUbtO/q5+xbXXSSQkZama/7+HP3bt7J1ximndNEodIsAAggggAACCCCAAAIIIIAAAtEECIhG0+EeAkkqsOezo8qqfEIft3yRpCuMz2U1HzumFdu268ldf1H9d68mKBqfj4lZIYAAAggggAACCCCAAAIIJLkAW+aT/AGzPAS8BBa/VquPWlq8blHWDQIHPj+mu/+nrhtGYggEEEAAAQQQQAABBBBAAAEEEAgVICAaKsJvBFJA4A+N76uXeqXASuN3if/93vvxOzlmhgACCCCAAAIIIIAAAggggEASCxAQTeKHy9IQiCSw//NjkW5R3k0C+z7nva3dRM0wCCCAAAIIIIAAAggggAACCAQJEBAN4uAHAggggAACCCCAAAIIIIAAAggggAACCCSzAAHRZH66rA0BBBBAAAEEEEAAAQQQQAABBBBAAAEEggQIiAZx8AMBBBBAAAEEEEAAAQQQQAABBBBAAAEEklmAgGgyP13WhgACCCCAAAIIIIAAAggggAACCCCAAAJBAgREgzj4gQACCCCAAAIIIIAAAggggAACCCCAAALJLEBANJmfLmtDAAEEEEAAAQQQQAABBBBAAAEEEEAAgSABAqL/f3t3GxvFle95/BeUvUAGZw2YXMCawRlpbWwwXAiKMApyAsJkZwT3EmWUxZEGgi7hBYzQvcCrkdbwYl8l2YgbkC6wIjBSnIlmBLOgiYItMrGIMJpLYMBgg19kPImMLWyChVF2I61gdU7Vqa7qrrbbYPrJX0vQ9XCqzqlPdXVX/+s8RDiYQQABBBBAAAEEEEAAAQQQQAABBBBAAIFiFiAgWsxnl2NDAAEEEEAAAQQQQAABBBBAAAEEEEAAgYgAAdEIBzMIIIAAAggggAACCCCAAAIIIIAAAgggUMwCTxfzwXFsCCCQTYF6de54ThcO/E5bTLarf6EH1aXpC/DDLf3LkT9qv59i54ZfqkmXNOPktfTbZLTGlKNS81PSDumYK5skk9/7ZXdsGRa/uVWbp6ds4C/4QV+c+41WXUm3nuUIIIAAAggggAACCCCAAAIIIFBIAgREC+lsUVYE8llg8R1d6J2nzTt+qQoTQDz7O0066xd48c/13cpn9IdQQPLxDyU18Hmj64hqbJ5JQUw//0Se9dpWLn1xzgvIHpUUbGsCuT/93g/WmjzmJTZjCgEEEEAAAQQQQAABBBBAAAEECl6AgGjBn0IOAIE8EbhyTVuuXNMVU/NyYb10pS0o2M6fzpR6L3k1R4OlmUykBj2lcLAzMX30za1anskube3QeVKXqfXpBTxn/yD1Z7gtyRBAAAEEEEAAAQQQQAABBBBAoLAFCIgW9vmj9AjkjUCiyftvtN/UyNyxVdEG83V6sKMuVF6vCbsNoJZP9peH0tzt1qSPzOJwU/eF+nzr0tA+0k1O1ssrt+rByvD6IW9m8c/V9MzfNOOkaTY/T7N7L+kPz9RlHEwN75FpBBBAAAEEEEAAAQQQQAABBBAoPAECooV3zigxAvkp8PUd9a+s04M3Z2rSR3/UDL/PTVNzc7O84Gakj1F3FCd/Y/sRNen+6ft224eo7d/zGZdgpNdo4PNGUM0zUXPUbh1qMn904VyVTpce7KiUbD+m17T4zXCgdqT8WIcAAggggAACCCCAAAIIIIAAAoUuwCjzhX4GKT8CeSKw/8ofVXOgWzemz9Pni71CmcDm5ulDOvaRaT7fppouafPWn2tnBmUe+v5OBqlM4POIJh04omN3M0guactHJn27vvhhSMdCgzrNr96qBzu2egNBTZ6r98107OBMmeVDKgQQQAABBBBAAAEEEEAAAQQQyE8BAqL5eV4oFQIFKtCmmgPeiOymxuf75f/HjuxumsU/eLNeOvs7/cvgTL2/4xcyAxk9kb/F0zR7xB37ze7//LtIn6ZmUCUTWJ3UNeTVHDXTJsA74r5YiQACCCCAAAIIIIAAAggggAAChSZAk/lCO2OUF4F8FjBN01+U/vL9XL1smskf8AZW8mqEPqfOHb9U/7nfaNLXXh+jy4NR4Req4hmpv//aOB1dtCm9t1O/D9HV1Xp58mTJ9TF6t1vHxilXdoMAAggggAACCCCAAAIIIIAAAvkvQEA0/88RJUSgYATMaPKl3/9Nqz46Ysvs+gXdZ+du68LdSv3Twl/ou+nSHw4cSdTQXDxP/zB5SH84O9ZDjQY+TR+itgy2b9A/2r5J7R5DfYiaWqqTkvI5+mblWDMmPQIIIIAAAggggAACCCCAAAIIFKgAAdECPXEUG4H8E1iofyybrBtfe7VCtfoXfv+h16QN3sjwW/qHtPmn3+tY70zbl+gVvw9PG8S8+7dEgDTjg4sZPKl6sm50hYKhsfsyzebr9LIZ3P6HW/ri+9hELEQAAQQQQAABBBBAAAEEEEAAgSIUICBahCeVQ0IgJwK2lucP+sugyb1endWlMv1ybpESgyidva0b1fNU8fUlfVFWp6YNC7X/63lqKpe+OOcHUiUtfmay33y+XlKpNu8wI9W7vx/0hZ00/ZW6Zea1Xp0r56r0brdmJNUADaeyo95P9wdjuuKtMcteNoMqVbuUpXZQpfft7A8KBq93q3lFAAEEEEAAAQQQQAABBBBAAIGCFSAgWrCnjoIjkF8CXlP1O/rfNshogpVtMqPMP9hhqmFKN7q8gGcQxLxi+gs1NTXnqr/riFZdqVdnMKq7GZneHd+QHZjJBFa99F5tU7fWvZpm7/PvdmuSHdHeLA3vT9Ldbq8G6kehpvpuY1u+I6pJCaSafcwLpWISAQQQQAABBBBAAAEEEEAAAQQKXeCphw8fPiz0g6D8CBSTQF9fn6ZOnT7iIZWWThlx/WgrzWjq/OVe4MGOrbkvBCVAAAEEEEAAAQQQQAABBBBAoIgFfr3TG+o5fIiTwjNMI4AAAggggAACCCCAAAIIIIAAAggggAACxSxAQLSYzy7HhgACCCCAAAIIIIAAAggggAACCCCAAAIRAQKiEQ5mEEAAAQQQQAABBBBAAAEEEEAAAQQQQKCYBQiIFvPZ5dgQQAABBBBAAAEEEEAAAQQQQAABBBBAICJAQDTCwQwCCCCAAAIIIIAAAggggAACCCCAAAIIFLMAAdFiPrscGwIIIIAAAggggAACCCCAAAIIIIAAAghEBAiIRjiYQQABBBBAAAEEEEAAAQQQQAABBBBAAIFiFng6nw/u1q1bevfd/6mLFy9q+P79SFHnzpmjqqoq7d79r5o7d25kHTMIIIAAAggggAACCCCAAAIIIIAAAggggECcQF4HRP9569vq6+uPK7du9fV5/27d0m9/2xybhoUIIIAAAggggAACCCCAAAIIIIAAAggggEBYIG+bzJtaoemCoeEDuNndrZs3b4YXMY0AAqMIPDd1yigpWP2kBf5+6tQnnQX7RwABBBBAAAEEEEAAAQQQQACBGIG8DYjGlDXtouHh4bTrWIEAAqkC/7Vinh7qYeoKlmRN4B9/Oi9reZERAggggAACCCCAAAIIIIAAAggkBIoiIJo4HKYQQCATgf+xfJlm/N3kTJKS5gkIlE2dov/+4tInsGd2iQACCCCAAAIIIIAAAggggAACowlM6IDo4KlfacnSZYl/73ZEvK6+u0xLtp/WYGRp0szgaW0PpTHbbD+V2MLuI2m/0qBObTf5/kqnBjv0TrgM4enQfpNy9WavvqclKfsOp4zf9ztXvfzfueqnNftJySt+24iXKeuI+YfLwnQ+Ccz90TPqePN1vb1gvmi6nb0zUzZlijX/y397TXN/9KPsZUxOCCCAAAIIIIAAAggggAACCCAQCOT1oEpBKZ/QRNn6D3R5vbdzExxt0pxETlff06bmOq2o26emU3U6uL4ssc5NmWBoQ4vWtnyg6No+ndr+qprapcZjF3V5USKPNXvb7cyKvZ/p8kGzVYfe0UYdv7RLfjIvsQlSHnIZpXld1KDGzW/pnYaL2hPZ2KWv1Z5LF7XsT2n9AAAchElEQVTHzZp9bpbWLirTom0btWTzMtnhqOqa1LqvzqXyX5O2TVprZ83+WuJWsKwQBExA7t9fWWn/FUJ5KSMCCCCAAAIIIIAAAggggAACCCAwHgITOiDq1dQ8roqDu6TudqnSJzWBzs092tfygdaXmZqSr2q7PosERU0A1QY3Gz+UjWtKMrVBN9kI42Gtbbmoy36U1KbtfluXd3sBWJNutFhnysm1wcyPUxbbBS6wGV7b+KEub+7R9oZ9qjhmgqImGPqxDdDa2OmiXTre+LEOVfrHZY55qZ/WJjC1SL2gbni3KdONDSmLWIAAAggggAACCCCAAAIIIIAAAggggEC+CkzwgGifbrZLFf7Zqagok2ytTy8w6FUKNTUlP7PBwSXdH+ry7lq5AGfrXmlNt4mEJoKNx7VMhyqbFK5Qequ7XSsqf2WbyZtao97fq1qy19Qg/VDSx9q0NCbYWdfkEnuvJsi5uza6bMS5Wh28VOc1zze1VRs3qjkleOqVQ7aW6sVQLdUyrT94UX4F2vhcqCEa78JSBBBAAAEEEEAAAQQQQAABBBBAAIG8FZjYAdHBHvXUVWquBnX+r5J6TM3QFq3du1FNKYHDOjU+f1hLtjeo9eAHuixp8JR/Xhft0uVLu/yZjTq/2QUZ3Xmv076WSq1fbwKMpsbpW+rZG6pxGm7W7jZJ++ptbyuipksTCpxefdfU8kw0yd+z25XTbezXBJVx8P6C2q8uyYivH2uJKYxpdn9wXVLXASNuyEoEEEAAAQQQQAABBBBAAAEEEEAAAQSyLvDUw4cPH2Y91wwyvHXrlk6dOp1BSmn9+nWaO9eF8zLaxEvk1wY9H2xiApemmXywYPwnQk3fTf+ib/X4Te/T5GT6GrX9l9ramA2hGqKDGhwsU1m4Wf7edgXp7cBNr+rM2s+0T/u85v1p8jCLVzRulJo/1vkRApuuZuzYaqmOkCmrYgX6+vo0der02HVuYWnpFDfJKwIIIIAAAggggAACCCCAAAIIIIBAGoFf79yZsiava4g+9dRTKQUe1wVl63Tw0jp/l6bm5WHplhkoqVvbTI1P09en62PTBCQPVYZqQWbYx2bSgElXW3q0woxf9PxG9Wx+T7cuJQZ2ss31m6R9mdS0vNqupkP7dN5vgm8HaboUjuQmmrybmqyJQGmqoAl0NmmTDga1XP1uACLH62/X3KKru2uDpvXetk2R/lVTc2AJAggggAACCCCAAAIIIIAAAggggAAC+SGQtwFRU0P03w8djii9XF9v579oa4ssf+GFpY9WQ9TsxdXYbNyoRjM/t05r6/bpzNVd2tOwUecPtWtw/TrdavlYjdsuJjUJH61GqQmyhoZhHzytQ39t0Nrn23WmcpMOHjuu7acGMwomDvb0SGqxze3jmsuf3xttpj9SADSCl25m0S61rv2V1ixtSao1+7EOndpky2wHkfprk47vS7cTliOAAAIIIIAAAggggAACCCCAAAIIIJBfAnkbEI1jev/99+ziJUuXRVaXlJRE5jOb8Wt4Pv+h3/9nh95pNgHYMq1YW6emlg7t2d2gxvbDOn9VOtO8Udt2j7zn0ZqUXz22TxXbLqqixY8gLtqlg3O90d0TzfalNUtdhDHR96fJeUXlJu25tEt7IsXwgq5rL+3ya216fYzKDBAV+ksOmIZW2ckVe5OXSGXrP9DlFae1/dhp6a8tuvm8pMYmrT3jB19NX6UHxzLIU2oeLEEAAQQQQAABBBBAAAEEEEAAAQQQQCCbAnkbEF22bJnmzJmtvr7+wONQUo1Rs6Ky8r+oqqoqSJP5RKJJeWKbChtHLFvRoBVnejSoddpz6QM7qvyZvU1BM/FE+uiUGU1ezdKpzXH9kA6qR016a5F0K1RpVOFm+6ZP09gm84M6f6ZdFduiQc5o7t7c1XffUrMJVC5KrLWBzYr3tKQl3AepWe8FhW9uu6g9ofSJLSUTxD3fLFX4/Z02d1do/cEPdXPpW1IDwdCwFdMIIIAAAggggAACCCCAAAIIIIAAAvkvkLcBUUP3v44c1jvvvKfh4WEr+R//cdG+vrB0qX01NUP37EkeNd2uGvt/ZsR5t5UJUh50Mx36cK+0tiU5GGkCqh94iVyze9tfaIPOLF2mJW7zxg/9Gp1lWr/b66/0lluX6evV42pSk1rTBC3Du1m0+6Iuhxe46UW7dLxlmZZsd6PBh2rIxuzXNodv9voevez3TToYANVqz6XPdGr7Mi0JjWDvsuIVAQQQQAABBBBAAAEEEEAAAQQQQACBfBXI21HmswXmAn8mP9Pv5rbuV7UprpNOv0C2b84V7dresE9BM3dTI3N3XG1JN/BStK9Rk6c3WFNf2j5Bg+Ova9K/Pb9PFxqitTjD5VaakeEjaYIdjjLh5/dbN5iUvCb4jqTxWLQcdiAoY5GmDKPkxuoYAUaZj0FhEQIIIIAAAggggAACCCCAAAIIIPAIAnGjzE/4gOgjOLIJAk9UgIDoE+Vl5wgggAACCCCAAAIIIIAAAgggMIEE4gKikybQ8XOoCCCAAAIIIIAAAggggAACCCCAAAIIIDDBBQiITvA3AIePAAIIIIAAAggggAACCCCAAAIIIIDARBLI60GVJtKJ4FgRGIvA0ND/HUty0iKAAAIIIIAAAggggAACCCCAAAII+ALUEOWtgAACCCCAAAIIIIAAAggggAACCCCAAAITRoCA6IQ51RwoAggggAACCCCAAAIIIIAAAggggAACCBAQ5T2AAAIIIIAAAggggAACCCCAAAIIIIAAAhNGgIDohDnVHCgCCCCAAAIIIIAAAggggAACCCCAAAIIEBDlPYAAAggggAACCCCAAAIIIIAAAggggAACE0aAUeYnzKnmQItJoLR0SjEdDseCAAIIIIAAAggggAACCCCAAAIIZE2AGqJZoyYjBBBAAAEEEEAAAQQQQAABBBBAAAEEEMi1AAHRXJ8B8kcAAQQQQAABBBBAAAEEEEAAAQQQQACBrAkQEM0aNRkhgAACCCCAAAIIIIAAAggggAACCCCAQK4FCIjm+gyQPwIIIIAAAggggAACCCCAAAIIIIAAAghkTYCAaNaoyQgBBBBAAAEEEEAAAQQQQAABBBBAAAEEci1AQDTXZ4D8EUAAAQQQQAABBBBAAAEEEEAAAQQQQCBrAgREs0ZNRggggAACCCCAAAIIIIAAAggggAACCCCQawECork+A+SPAAIIIIAAAggggAACCCCAAAIIIIAAAlkTICCaNWoyQgABBBBAAAEEEEAAAQQQQAABBBBAAIFcCxAQzfUZIH8EEEAAAQQQQAABBBBAAAEEEEAAAQQQyJoAAdGsUZMRAggggAACCCCAAAIIIIAAAggggAACCORagIBors8A+SOAAAIIIIAAAggggAACCCCAAAIIIIBA1gQIiGaNmowQQAABBBBAAAEEEEAAAQQQQAABBBBAINcCBERzfQbIHwEEEEAAAQQQQAABBBBAAAEEEEAAAQSyJkBANGvUZIQAAggggAACCCCAAAIIIIAAAggggAACuRYgIJrrM0D+CCCAAAIIIIAAAggggAACCCCAAAIIIJA1gaezlhMZIYBAjgQG9fnxE+oYHi37OVqzY51qUpLd1O8PtKlXUvnqt/V6dUoCFiBQoAKPcm1418O9Ba9pnVrUfL0kcd0MnNPRT7o0XFKtxk0rNatAVSj2RBdwn/nTVPtGo2qvNav5+v3E57//Pn828n3gthnNztvnKi6O0aBYn08C7rNd6e6Tkgvrf7eoWo0vDqn5bJ9KFrymLa+UeQm7Tmt/8rJgF/61VF6vnRuqpCDvIEFoIlQel85tZ1O57ziuuxAak+Mk0HnysFp7Q+9Bu9+k929yXnHvU7dMmb9PB/7kfS8l7z5uPnLtxSVg2RMUMO+HrzTjjUbN/tK9X+rUf/yEvnvR/Kb03y9x983+52QmhSvIc2yPb9jeZ5l7Iu96ij/alONzNv7nvbdt5tdPfC4TdykB0Yl77jnyCSeQ7oPS/zKK9Yiu6z17WPvPpiZM+aBOTcISBPJY4FGujdDhBDfz/rLhLjUf6AoS8CAhoGAi7wXcZ37imhhwZe4/p6Nnu2SerZn3dI1uSqpya/3X5B/HbrULzLh5XhEoFIFBff6p975XSWlmD7q6utRjDm+4S2035ngHOtSuowf67PXjjnz4+gntv+7NjXYfFV2f2fU08KcW/2H4fXV8clgdLuMxBJ6CTZhAICJwU/33pknqU+vxc5plHwKb96VXgUK9X+nzgSolP/wauPatvQZKJJnvllkKXV+6r44vb2qVeRCQ9OcFQBUEj2a90qidryQlGm3Wv1dT+OHEaNuw/vEEBm7rnu6r98ubmu321NXufS7dMPcQ3bbCTclPqtN+tkY/+9xOvNexBMajW+brXNI9lHvPJhW380afXVI+31wrN9Vpai2V/Fi1PGxOkspsloBoZk6kQmDiCbinT3FP7cyNTPB0do6Wu1oPE0+JI0YgELA3bQu7bC1RW3tOXi2gIAETCOS1gAuGhm+sb6rt+n1b6t7r36r2jbf9H7he2gv9MxO13vL62CgcAo8mkAgqegHO8MOu5D0GP9yrV2pL9Uq/xo/3w1WlddqyYeQaopEaQr1t2n+gTeULEs1yEkGhhkjWqdt1a81qqdVcu+F7uOC+jh/OEUBmxiQQeb+ZLZMeAns784PwkRrL7vtkmipeqrIBsOD6Kq/XGrWptbdNv++qSmqN5m9XXp8SYB1TwWet1PLyLrVeb1fnK3Et4sa0NxJnIuCbd5bOVP+Qt0G/ucUoqda6DVXqPNlmF4YfDkU+s8zbK/TgKJMsCyFN4je07MOqngWvabkteJ9aDxxWa9JBmAcIwd/AOV0wAVDNUU21+T3+lQ0qx1+HBptWa4FdmgkComlgWIxA8Qkk1xBIf4Tug9rVbDM3P83ym28pVK2fD9n0iKwpIIHMr42RDip80zZsalOPlJh1COSZgLmpvregXrXftNmaZB0nD6uj1/xwmSYN31fJgoaUH6PDQ3ck+UEeezzxN/N5dqgUB4HMBLpO2+4iTOIg2BmzpbtncquS593y0V5rNng1r203RS6QZGoI+bVIB4bMwwlTKy/6Z7dzwU67nWxXR+baHTbBquMKmu6b7Wt/RpcuUUHmxi6QaEVgaqh5XWuFarclt5yxFSn8wI2ryTZwTqdd0H6DCZDOtE2pO8426/OyxuD7xgV8vNpwYy9peIua+XPU2tunC38aVA2VOcI0T2TafBa2muBd7wkvaKc+ddiWhn06/SfpWdsfm/f70vvcVMrn01g+e5/IQTyBndoazrNNpYlEk3nJfP6P9heqUV1eaVvq/N5cQ8EDBbq3G00wbj0B0TgVliFQVAJlWrXpba0awzFFmqJ0nfa+zOTVVnC7GekLyqXhFYH8Fhj7teGOxwQ/m+3MfV340ltqr4nZ7YkbnEFqiDovXvNfwHzubzHNF497Za3d4L43/B+7KbU0pqn2Jde0sUqv73DT+X+slBCBTARcs0STNvzAK9jWBS39Bc/O9h4O2MCle2DsApW6k9Kfe2Kf4eBSsPcxTAzq8z/7NVHtVonr0QsydKnZBiFCAasx7J2kCKQKxD1IHumBmKsd6u/JBUwj15C5J3tNMuMefNIsvWGCooPq+MZ7EDDDf/aWUkM1tXCpS1w+1ZUqP9un3m+6NCAeDKRCje8S7/dkuIuPxGeQ/Wwy2d27rQFVyXvgM0ezk/rTTHxOpi+bTfNNAdeEDL4nvGM0vyeWD53wf397y0wlpfp+1w2Kt8x7WODfi33p1bZNr8SadAIERNPJsByBYhBwNxxJx2I+aL0BYbymkInVMTfl1eu003V6bRK6m/zERkwhUHgCj3ltRB4I2H31RX4wR/trKzweSjxRBeIeEiSCK6kq4R86qWvTLuF7JC0NK/JHoOalanV+OaR7vX3RwfLSfH+4kns1Pf05ew9lps2DBfOaCAi49N5r0rXkN5kvKff7IA0Sl9iAgWl2GvwNdKnHDZzpbxesi0x4AasL9KEYUWHmUQTCvxdGryFqmkbbVr42qyG1fdqn4fI5Krfv125vcEp3XZVUq7a8y+9PVPrOvLddrVJJkevLBZJcwDN5PuXQZmpGidQ7POT3YZqSgAXjKpB4b5SX96m3NyZobs/FoPrvmfPs9dM8a8PbmuV3zeZaKwY1kcP3D/75jtyTj2v5n/TOzIOFZmmBaRRvvhu8AadsH9Qma/O+fum27YrLzHpBY1em2/ZhgTl2OyiTvzg63ke67xu3D16NAAFR3gcITASB5BuF0DG7L5rYJ67uxiKUPraPErf/cDqmESgEAffejXmvj3hthI9t1kpt2eH6i6O5SpiG6QITcD9IRy22+zGcCKC67xB33Yy6CxIgkO8Cs1bq9ZfO6egn4dqXqYWO/kgNdSuUmtQbhCamjzj7w9e05nHXoPtusvMm/ztewCBln34TypJpKhm+7wWZTJrePvWGAwf+dl6N0RPaP5ToBilllyxAYJwFZpVOk3pdJYxS1W9ap1n2IUH8tRW0UBg4JxMnS/c30O89CSgpnZkuSZrlw+ofkGoYhCaNz/gstoHwoDm3u2/w9m0+i05/Iw0Pm3Nxxwa+SxakDq4UDfCl67N2fMqbk72Uv6BVs7vVcd0Ei0/YIgR9hpoHBp94pXrWPAyYX63++VKPHeDyOa3atDKlyNyDpZCMuoCA6KhEJEBg4gm4H7buyNM+eYsJIrlteEWgKAXsiJnh5pPe01fzJNv2k2Q6OTeDKR3oG7HPuaK04aCKRyAmkOIOLvn7wVvu1+4wcRjTf65tnuu2CL9GfxCF1zCNQLEIRGqwhQah9Pr0vK/ED1ZTK7RF+lmiv0QNDnkj0bvBZYIuem97NeXsqN7tKg+wyjT7Wem70h/r3vUuSZV6fUOVP/Bll2IHgTLXd8xI3sEumUBgVIGxNZmftfAFrVkodX4Sqinq30+5WoGjZhmTwD2McN1VxCRJWuRdLx2uRnXSWmafgEBvmz9IUPg9490LbFloHjh1qefTrzRs+jdeGHzgBQVJfF76tU3D9ycF+Ts03BrAb+4+q0o7g/HzzHGeUKt5KJbSFdFK76FZoMPEeAgQEB0PRfaBQJEJuJt5ryaBe6JbZAfJ4SDwGALmIYHX7UR0J+Wrzcilp1NGiIymYg6BQhFwN+6jBTITNUXjj8w1m/Oa+8anYSkCeSwQO5J2uLzT5Po4DC8NHiCYUZU3VavD9I949rQ6JbWe9WvHfXpOtZu8/gxdjTezj14zuMwbjbYFgswPf39wJcnVsPNyGphfr/qy2zodrE+UIBFMMMvcdZhYzxQCYxVwvxES27n31QjNc2dV2QFgzPs++HPB/2DBGCeSRtvObOvEw7vM0pPqcQRqNrzmDZQ17N4b7r3i7gWqVVHSpY5hb2Ag0/S7+P/8+yUbzDWReXeflXTkyd2fuFYDScmYfXwBAqKPb8geEEAAAQQmioB/A19uBs+wnbgN68Lxwxr2axvY2nG+RdARPDcxE+XdUXzH2dUurybNfX03KGlC/FgpvtPIEY2DQLhWktmdbcoeGmyyvETffXJYR13/nEk1l8pf9AKeq16co46zfWo1taiT9yk3gIwJHnh9yXV8eVOrTB9yNng6TSUl970apDa4+ZVmmIFnqqukgdvjcJDsAoGRBNIEboJNYvqHNOtS3udmYWIgsJKfpDaTDnY56zk9qy7/PR8s9bb/1FtesqAu/ejc9jr9VhV2gKbw9i4gF17G9LgLBP0b96n1+DnpJ9/avmQT5yxUY9fVirc1Jd1nYUyrk5iHU8PX29X5iqmQUIh/iQfKqRWRXCA58+NKbqUTfSiW+X4mUkoCohPpbHOsE1cg+SlTSCL5gzO0KpgMAjvBEiYQKBKBMV4b3qjDfk0gGxAt0fJNjdGbMP+HcNquJoqEjsMoQgG/P1yvJtnh0CAY0R8l5atDTXwzYejq9vblD5iQySakQSAvBFxAJnkQluBa8UtpPvfNqDFDd9R50hsd2P4QNV2omFGtg64kpql2dbXXB5z9Yf+tal2wxj2AKK9UjcpUE+5T1DQnfaNB+vSEOkyWtrnxffWagOkIzd8T+eaFJoUoaIFE4CZ6GK7WX+bBm46TJ/yHbXO0/JXUZtKJ/VepprxNvb3fqmNAdvAYs85cY/ZhXXm9toyw/cC1bzWs+/4ATVW2L15vkCZv8J5EPkw9EQH7Ofmcfn+gTb3DXWq1tdgT59yrQW8+E39sPxN7Te35ahPYjHuv+e+z2AD7Eyl9FncavoZeUKfxMpUp5ndr/4HD6lz9tl4PmtSPXCwCoCP7xK0lIBqnwjIEik3A1VBLqrFgDtN9cAbNumKOPW1gJ2Z/MZuzCIH8FRjjtVGzoV6dx2+rlppy+XtOKdkjCaTWTIhvJm+/K/zgjvv+iGaYrhbRNNX+zKslF03PHAL5LFCl11d326Bma9xgSOGimx/qG6o0S6Z5sPkz10Ji0JjI9VK90q9l2qWOTw6rww48YtLO0RoX4HT3WO57ygSCnpU6ervU7A+0UT7fBHnS/0XypMl8eijWZFWgdsNr0vET+u7F0Wv11cyfo9bevqCVgvu9EvvbpLpOtX8+oY7Iw+7wNeU9nBuxVmpWJYo7M3euZB/oeA9S7TL3WWo+M3f49wXVXuC09eRX6r/3lR8wj/GJqSFqUxVQoDThMkezdU5HD3RpOPicv2m7VLHHVL1OO6tNsPSw9t9gILyYd8O4LHrq4cOHD8dlT+wEAQTGRaCvr09Tp04fcV+lpVNGXM9KBBBAAAEEEEAAAQQQQKCwBfzac0HA6NGPxgtEZV6T9dFzYksEEMhHgV/v3JlSrEkpS1iAAAIIIIAAAggggAACCCCAAAII5FSgSvULpkm9X+nzgccoiD8IU6L/ysfYF5sigEDRCFBDtGhOJQdSLALUEC2WM8lxIIAAAggggAACCCCAAAIIIIBArgWoIZrrM0D+CCCAAAIIIIAAAggggAACCCCAAAIIIJBTAZrM55SfzBFAAAEEEEAAAQQQQAABBBBAAAEEEEAgmwIERLOpTV4IIIAAAggggAACCCCAAAIIIIAAAgggkFMBAqI55SdzBBBAAAEEEEAAAQQQQAABBBBAAAEEEMimAAHRbGqTFwIIIIAAAggggAACCCCAAAIIIIAAAgjkVICAaE75yRwBBBBAAAEEEEAAAQQQQAABBBBAAAEEsilAQDSb2uSFAAIIIIAAAggggAACCCCAAAIIIIAAAjkVICCaU34yRwABBBBAAAEEEEAAAQQQQAABBBBAAIFsChAQzaY2eSGAAAIIIIAAAggggAACCCCAAAIIIIBATgUIiOaUn8wRQAABBBBAAAEEEEAAAQQQQAABBBBAIJsCBESzqU1eCCCAAAIIIIAAAggggAACCCCAAAIIIJBTAQKiOeUncwQQQAABBBBAAAEEEEAAAQQQQAABBBDIpgAB0WxqkxcCCCCAAAIIIIAAAggggAACCCCAAAII5FSAgGhO+ckcAQQQQAABBBBAAAEEEEAAAQQQQAABBLIpQEA0m9rkhQACCCCAAAIIIIAAAggggAACCCCAAAI5FXg6p7mTOQIIPJLA4N3vH2k7NkIAAQQQQAABBBBAAAEEEEAAAQQmugAB0Yn+DuD4C1Lg6aeo3F2QJ45CI4AAAggggAACCCCAAAIIIIBAzgWepqZZzs8BBUAgIvCfpvxn/b+HDyLLmEEAAQQQQAABBBBAAAEEEEAAAQQQGB+B/w85bXQlEr6t0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6" name="AutoShape 8" descr="data:image/png;base64,iVBORw0KGgoAAAANSUhEUgAABUQAAAJlCAYAAAASK/hKAAAgAElEQVR4AeydCXhU5dn+b/YQSAgJIZAQCFtiAgkCAmFfREUERMVoaxG1FlvTfra19LP1429bazdqW2vTFqRWpGoblyoooiL7rhgJSwhhSYAEEkgICQwBAvyv+znznjkzmUlCDIr4vL1wzvq+7/mdM5POPffzPE1aPzz3IrQpASWgBJSAElACSkAJKAEloASUgBJQAkpACSgBJaAErjICP2i+o8YVNa2xRTcoASWgBJSAElACSkAJKAEloASUgBJQAkpACSgBJaAErlICKohepTdWL0sJKAEloASUgBJQAkpACSgBJaAElIASUAJKQAkogZoEVBCtyUS3KAEloASUgBJQAkpACSgBJaAElIASUAJKQAkoASVwlRJQQfQqvbF6WUpACSgBJaAElIASUAJKQAkoASWgBJSAElACSkAJ1CSggmhNJrpFCSgBJaAElIASUAJKQAkoASWgBJSAElACSkAJKIGrlEDzz+e6RiMrIwqb0zPxkO+A09PgiitG8JOrPHu4LbU1Vr+2ABNWeDZ7lvz3l/7IDMyJb2UfVr57PaKf2W6t1xinL5bOSULBLD9zsnuwFubOnonJFY6+nPvHTkLRtGiEObaV785Fdpc4YAnnz3EGupfdB8n1Oc9wnCyL5Vjoj5XvYQHWyeFxbLGu3c/8rNO8x3Cew+UHyxag/0J/A5B9AhL87fLa5t0/pqehKHynzMk5ltcpZsVxrNnE8wM+E7zGEZWIdj5D/rbZnemCElACSkAJKAEloASUgBJQAkrgMhOQ72IRyHZ/r+X3IOf3VTN67sZ5Ab57AbV/NzM9NN6rPccjuQjOj5LvcItDh2F6aBFmzXobGfZQfr7nwt82AL7fSV1WXymzZ2Jwfj2vnX1MBJ7ymoM9GcdCgDk4jmj8Rf/6RM1xOLdhGBXs2WPu/dzZM9BtbSD9w3O8LikBJdB4BBpdELU/QN1zFFGyLAoJCENCxkxMd86dH7JPZmLh7JnImr4K/Rcase0MVr+2BZg4E65p5gRusz4g0h+JQwJaefpzf6DySCOCUsQcXOYWQzEaWanAwtdCUJQx00u8hHNOMh+HMOse+qG1RZg8LQlzsb2moLvibUTboi3nH4fi7FWYUBaFookz4JrWCvIhZx8DYGEmgv2KjRzQ+jA1V92Q14xntmDynIFYOnY7JrADNx/vP15Jnq6np2FOl1LMmrVd/lg9Ht8KYZgJV6rnEC5ZbFehf7o3I95zW4D1PsVemxvXGtlreT/6YnIXIHuJuTf2Id4LXQYia/p26/8YGDE7vRRL58zAUugfCm9YuqYElIASUAJKQAkoASWgBJTAFUdAvivy+531HWYxYH03dHwXFMHTMXFZD2hOsQTSur57Obqr36LDsMPvfMHpHlMRO3joyXl4iIJkRhpSjHFnbBxSKvId34UpfPrZZmZgf9cejaw5IfK9d3AnIKGT9/dO+e58yDK8PFVhTgbSUyKAQ1scgqxnn9cS54BSPOX8/u11QCOuOLixV6N35G7MBVIdJiKv7+Me45DvvW/EmV1FXVn6iK+5juycPy4YHegqunC9lM+BQKMLohnPLPB8SInTLwJLU+j2nOfl9hTBMt8S1h56MhdZGWmYu7CYspvtjpw7YiBWi8sSkF9MCGTsJDwemo9gtyhnuTfzZcx0G9hoDA4twnz5Q8NfYRKAjfPw0ArIP+swbvfjEPX5ULO7BDDdKZ4agbAsSYTDhek70W1OAqJ2r0d/+fDdiWw6Q+W6rV+CorLdv375/kLmHESWy7G5xrb6bPD5xWnaDCzdWFr7iZxLahhwpBgZ/EVvIn/B9L5XFDH5S1aULTDX3mWNvWMnYXKo+4/S9CSMCm4FTHOK3e4zXEV4K7sSawGEVeRjcfgkzH0kAtPF9RsGl1F0p81EUYrbsctnLA5Ap2i4ZgOzKuK8PhhdGZaXVT8ga9wV3aAElIASUAJKQAkoASWgBJTAZSfgMZSkpwAJqd4CIIfP3XjZJ1H7AMawI9/fAxzqNAI5vjNb37cs89LilAiE8XuZ+zsY4DY1ubu0NIBcWZs82/qO7jQK2QJhl2CEodIxEZpqWiEseBhcGcMc290CMwVUn6jNORkzMcfrSK54TFY1djVkg+HmNjV5RDsasixdI1vMQ5Ze4X8ICn5u8dT+jtzI8/Q/8OezNYD2YX8/l/3BWGyEdp9ZXboZzqcDXVUCtRBodEHU+YtWenhrFIdGYRRKMWuFw+6PNMtyb/8yxj8SnOVoZNUyWRHmJgZj8ay35SiONR25CDZh8e5z586OQ/EStzA7PQmWENkX6WOByRO9LepOh6j8GsU+7F+vgPSxfZGxwo+b0fyx4IcgP4AzhiHsSDly430+pOVDjR9o89xCKQDnH5Ma1/tZHKLbMYEuTzZ+sEwEFh8CUlJqDGJvmDsiGsW7i4BQ3p+BSDm0BYtHWL9gFoxwhzAc4q9sRXjKvl/26fVa4K95FDgzxKkbZv0qCk8IvbOT9EfSMJlic0UpEJogqQrsXygdB/Leu2ZHYFZFawCn5Z5RDGWofzCfJf6RNqkYzL1ynK+LSkAJKAEloASUgBJQAkpACSiBz5uACZE249oioNnwub/6mGrg833Wd51ux2wTPcjvnjx/oHyXf5BRh+mesHrb1OR7TcHRGBVcjoVrJ6Fotk/qMwDUEdApAXM68USaYc4grCIXwbMg7tL52cF4PHwnnsJAPMhDzPdr93fgusPqfSfU0HWHmGk7RCmE0ujlNnPFA9mvOfWEMC+jVe5GaiGMhPSk2QvIraHT/MLP85jerKmQmyOiNdD8LtkMF6gj3X61E3jv+5Mxsndnr8tck3cYN/2JvvzArdEFUTpEmQska/o8bA4Fitdm2kLg3NBWQJk7ZNw9J/5KNL2T+UANPFFrz3YUVAzz+gABEuQXKP5hmS8HRaBbaCukpPQFKGQuzER/0GE6DNNRhNXiQKWb0/rAKRhh5eoQ8Y/nU+C0p9FXBNQHu7hDt+3t1nHRsk5XZTTCHCKq8zArX0qEvclcr70hwILY7b2s9QEO9Lt5NLKmWb+yZPBDJDgaNX8hKwf1TYY/yBxHAObeSR6XFcDcEeycfUWjeOM8j/PX75iBNo7Gg3R4HqHgGicO2mgO7JU7wXNuSmhroOK0bLBSFXj+IDt/RRKX8JOrMHd2AoorShEVas3fmEjZgYiqnq51SQkoASWgBJSAElACSkAJKAEl8DkR8AiN9vcYimb1cIjWPMbbVVq+uzEvwWGqESOJVfdBRqDA6FurgTump+FxnylEjYgDsh3Roj77rdUzKD4ERLm/5+KRGRicb5mduD/FrRekhEIMRYtTWNtiC4pTklDAehHT05BQUQyER6C4bDtS4oZZ+oJ07o52NMaoGq5NvxP6jBuN+5f32hl96jZ6iVDLfTOR1cXkSvWIg95i+GkUSKRpX3QL/YzTuuJPL0WxKwFRXQAcCjRZ3s9LNMMF6kq3X/UEfvnOx6Ao6mzcVldrdEGUA1oh8DMxnR90deTukHwkl+Dgk+N9rkqs9/a2UkyYNQ/c5sxBaSWBzsfkORRU3Tb7aTOts9yvufmWi9WZi0IO8PNHS7YfKcHq0I6Iyl6P1SkU7gKUGnKVI4r5UCcyefQ8h+DqnrTvHx735ga9iOU8GmGuM4iaPRoPMf7cVYSFhyIwuGwB5od7/qj49s8PZIqhm+NmusPTz2D12lWYIL9YzYRrNnO+eucP9e3Dd50iKHYXodyPYBnm46aVX0ufXCB/6IrC3T0ZoVkYRWDpnDQULHG5d/KPxRkU50MEUd+xdV0JKAEloASUgBJQAkpACSgBJfDFEHALjT7fdfmdZ3Ocs4AOBbMZWDrWqpPglYKObkmfgrdc9xUjG/P6PN/RGOWYj+LQEDAAT6L9WC+DdT2Y4szru9wZSXVHkxGNUf6L8/rOsq+kVZv/jJVTdL47CpSGnMGhpZhPHYGRjnFJSDm0U8acGxeG3PxMpMSxbgf3WQKr9BwgNZvJ68ljfN25vjO61HXeCy/twJ1ir3x3EegRHTx7JlzicgWsRAEcwdch6m9UI47623cVbGOe1+AzyA4ohvIaG2CGuwrQ6CU0jADdoPxnXKJmva7eLosgCqzC/N1xmEPF326jIUmTQychHR4bvb3ba8H6UCx2JFG2dxvBz95gLVDMdDa6C4tGjAamR8Fl58jcjgwTUu482GvZ/KpFG7f7A5/h/oFC5+Vc/hHz/NLj1R1/mZoTgvmzMm2HpfXBedrOlcrjw7rEIR3brWOc4d7endW5NndEBLI3FkmY/FOsCpiyE9GztksOVvmjIUKj41dA9mhCDLDKPcd5PsWjfI6vcxaeA5jQen428Li4TT3bueT8pdR7j2Otk+UAto53hx7Yu93z4jPBPKI1ng2PuxQM9ZgdccmCrj2ULigBJaAElIASUAJKQAkoASWgBBqBwENP5luFlrqUIiWV0Xjr3dGOdXfuK5jWfUbdRzijGL2/o9GlF4UU9/csRg1OoFA53fldjt+FGTJvRR9axqR6iKLTk5BSQaFzO1IqZmDyWKBAelmF/rMY4WlFkuJIvpUiT+pSMI3baDw4xxJMU5zfMe18nuZ6rVR0nryeZnvjvVr3wls3oIvVmHs2PzlPolW9R/ToBiJ2y84IRMGF2oN7vXv5cq15i8CcO8VpeZbGBr6SBpnhAnene65yAk6XaH3cocRxmQRRq5J4OaLx+CN9kcEcn9OjJFx6YehA+bDLCOgc5ZsFIhZi9gwMHmFVapdiS3KOs6q7dUf5YTk4wM1ldfPVFAjjArg/necZN6LkQXEUSGLY+bQITOavFCmTkP2MP0G35pvc7tpVZC9ywfPBmYasI2GUBoFgi1VK6DArv+qsS3NimgEeosNSBMJKZCw086ST0v0rk598opKjZG0+oqZFYXN6MQY7hGD2a+1vWGX3h555W+bT4F8xzT1x/GEx11rj1RZ2zR9Qzx+bGsfqBiWgBJSAElACSkAJKAEloASUwBdBYGwIoo6UojglGmBR3oUmxyTFRWfotb/JGcON+a7n75hL22YLTzW+c7ldetNqFkkONMJDT66XqL65yPQcYoeOJ2DUCCB41tsieIZ18hhYylP6ogCW41O+3+fPw6wKRjfyezHTuLH47wIwzD5Kqs33xdIvOrTcYchJsAsi8bLDwG/5xp1apzOVz0NFpW2g8oC7Wpbq973cFsF52dQB1obUKJbFXQHNcGiYhnK1UP6qX4fTFcrl+rTLIoia4jzRz0A+0OciAoNTgcXp2/HQ2DgUTZyE9BV+PsDlD4MnLHsumIN0gZ2DtD4XhC4D3ZXnaPF/Gw+tWOUWCIGMstOYw1+YGPbt+JWr/0L3Hx4JB+fyMKQcclcx54fvROCpdDpH+yK9C/D47NHI8Aodp1MxAlkZFBQzPe5KjsFzZwW4Vn5MVqxHdFkSiiqKUBw/DIM3zoOz0p65Zn44TOaxPgWkzP5aXxk+UFEsofpSu0oOdv9i9prLrgD/4DTuMEmdrcJKzNsyOH8Liida6/IrTq2D1X+nd5iF81dGRx+1OkQdxzkXp6dZxbY2RsE1ZxKyvfhb93dUcOOHTDinoMtKQAkoASWgBJSAElACSkAJKAEnAebITIifCZddK8L6blL0CBr2Pc/ZeaMv8/uiu/r5kXzLzWeiHxmuHrCZ6EIfwZKO0EPrMQsD4ZoNBD/piErk9+YRnrobFGjZ0h+xBmHdCNBRiEkoij8tugKLObG4LvNueglpPvMyoqS92Rhu7A2fYUGEXh8nqojKnjysIu76DNGNBYJZZ0PaDGQdAYoduVR9Dv/KrNrCvOOKo32MdP54Og7Xxa84gfo6Qw2mxhdE6aa0P6SACUviUJQRJ7/mPMRRV7yNp1JmYM6cSQCFKn74pbYGXAOxNHsBop80U/P/GujDzv6V4NCWGlXnrZ5CsDQFWDiLhXisnC3Rog7yjxALLOVj8JxJWFURjdDseZDCP26naEIwahQlsj7Enb9ArEL/11htPg0QUdTzK5az0I9VhY+V7vkrifuPwPQkAPnon54vCZddc5hr1CmiWrkys9eaXw79s/G71c139WvOuTK8PARRLheuGRENHFqPDERYFfqkE8cfsYlAcfZ2TDhUi5Dtd+C6N3qHYwQ43vzBkj8szA9ridne6XI953rSEVjXO4t5XTLSkGKEahGHcxG8JMRKqaC/Inng6ZISUAJKQAkoASWgBJSAElACjUeAqdCYvg3DpL7F/IozyM1f4MixaX3v4vfTpWO3u0XHxhu+oT1Z37mt76v95Tsx578K/RElRY0yEIw5vjlEawwWgajg09gsgtZoZLkNUhkMkZd6H6s8HGwHKfOg1WwikPJ7rdslKroC2L8VZu9PSBNXqa9hqWbXl22LR7dgXQ5rGBZ6pjGnHOsRnG59t5fvr11KMYuFh6Vd7eHz5job4dXHDNcIPWoXX3IC9XWGmstsdEFUcli+tsByScqHFqudu9fdozJknFb3ObNHIwWW9X3CCv6yMhMucSma6QFwWs9FHHP8kuQ+rH6/ElRigjtR81y0wihnv1L8aRW8w/g9TtFgP65MfnDxjwILEE13J0o2s57uTqbMdS/rvKsIH7kFV7pAOW87yfJG6wNxAnOcklvGTMwxYiA/7JmL0+fXETNewFfHHw3j7BSXLItEuXN4jmZIu7ttPjITzrnLZs7BkarAOWdznvXqCXewt9vzt7c0YCFERGLL0UnH8Uzrj8ju9TX6kj86yEVwukf8lfQEbp6Td9NhuxOr5wyT54yhC9qUgBJQAkpACSgBJaAElIASUAKXg4Ckb3vN7WycNhNzZBDvivH2uKx/saK0RtEda7/POT4p2ew+GrpgC7eMotuOh57Z7ol6hImGtL5D5m5kKHyaox6E22AkYztcpVw/kis5NOfOtmpzWEKmlWvUmmrN463vnr4X4jEbMYLRNc1yV9JgY/r0PePzW2eEZc3R/Im0Nbcx1eBpLKQZynEPeF3epqqa/X8Vtsj3ex+thdddtxnuq0BHr7ExCDRp/fDci43RkfahBJSAElACSkAJKAEloASUgBJQAkpACVxOAo2fQ/Ryzlb7VgKNSYAi6eD8eZgfPgOPY8sVmGqiMa9W+2pMAj9ovqNGdyqI1kCiG5SAElACSkAJKAEloASUgBJQAkpACSgBJaAElIASuBoI+BNEm14NF6bXoASUgBJQAkpACSgBJaAElIASUAJKQAkoASWgBJSAEqgPARVE60NJj1ECSkAJKAEloASUgBJQAkpACSgBJaAElIASUAJK4KogoILoVXEb9SKUgBJQAkpACSgBJaAElIASUAJKQAkoASWgBJSAEqgPARVE60NJj1ECSkAJKAEloASUgBJQAkpACSgBJaAElIASUAJK4KogoILoVXEb9SKUgBJQAkpACSgBJaAElIASUAJKQAkoASWgBJSAEqgPARVE60NJj1ECSkAJKAEloASUgBJQAkpACSgBJaAElIASUAJK4Kog0Bw4d1VciF6EElACSkAJKAEloASUgBJQAkpACSgBJaAElIASUAJKoC4C6hCti5DuVwJKQAkoASWgBJSAElACSkAJKAEloASUgBJQAkrgqiGgguhVcyv1QpSAElACSkAJKAEloASUgBJQAkpACSgBJaAElIASqIuACqJ1EdL9SkAJKAEloASUgBJQAkpACSgBJaAElIASUAJKQAlcNQRUEL1qbqVeiBJQAkpACSgBJaAElIASUAJKQAkoASWgBJSAElACdRFQQbQuQrpfCSgBJaAElIASUAJKQAkoASWgBJSAElACSkAJKIGrhkDzK/VKWrdojtjwtugbHYGR8TEY1jMaPTqEomnTJqg6dx5nq8/jwkWgaROgRbOmCGrRHE2aAAdKK7F2TxE27DuM7IPHsL+0AqfOnLtSL1PnpQSUgBJQAkpACSgBJaAElIASUAJKQAkoASWgBJTA50jgihNEQ4Ja4J4h12DqtT0R36k9QoNaIutACRZt3YedRaU4dPwkTp+txrkLF3DhwkURSJs3bQIKqNFhbZEUHY6xCbG4e1A8qqrPY/eR43hr6z68uD4H5afPfI5odSgloASUgBJQAkpACSgBJaAElIASUAJKQAkoASWgBK40Ak1aP/yXi1fCpHpGtsNt/Xth5qi+uHjxIj4qKMF72/OxpaAEbVq1QGz7tugc1gaRbYNlvXmzJmjWtKmIoufOX4Dr7DkcOXEKJZWncfD4SVRWnUX/rpGYlNIdA7p2RKvmzfD8uh349+bd2HO0HBeviKu+EsjrHJSAElACSkAJKAEloASUgBJQAkpACSgBJaAElMDVSeAHzXfXuLAvXBBt2bwpZo5MxvfG9UNI65Z49sOteGnTLnRq1wbfHNFHQuKX7zqEHUWlKHedEXdoVXU1zlZfwEVcRBM0cYfMN0NwyxZo17olUrpEYnR8DJo3a4qFG3Kw79gJEUZ/dONAVF+4gBfW5+D3723BmerzNYDoBiWgBJSAElACSkAJKAEloASUgBJQAkpACSgBJaAErg4CV5QgynyffTpH4Je3DcOQ7p3w6pY8/G1lNrp3CMXo+C7i6Pz3R7nYtP9Ivd2c18ZGYlBclITV87yxCV0wPrErzp4/j+W7DiKvuBz3DU/CnQN7Y3dxOWa/uR4fFRTXu/+r4zHQq1ACSkAJKAEloASUgBJQAkpACSgBJaAElIASUAJfDQL+BNEvrMo8XaHLHr1dcoSOnvMqPthRgD/dNVrcnr98ZxPeyNqDaQN7o1mT+k+xS/u26BHZDn2iI9CvSwcptHTyzDlkrNgK19lq/OaOEVizuxDj//CG3PFF35uC/xl37Vfj7utVKgEloASUgBJQAkpACSgBJaAElIASUAJKQAkoASWAz72oEosm/WD8ADwwog/e+GQP5q/ZjtsH9ELTJk1w97wlOO6yCh+tzSvCxL5xEureOyoM//loNw6UVdZ6yzqFBuNgWaWE1yd1Dkf7NkE4cfoM9h49IY7Qj/YX48GRfdEnJgL/+/pafG1wAr4/vj8iQ1rj6fc/sceudRDdqQSUgBJQAkpACSgBJaAElIASUAJKQAl84QRcGelf+Bx0Akrgy07A5XJ92S+hzvk/9ZOf1DjmcxdEf3XbcNw/PAnf+ddyrNxdiN/eMRz/9+YG7Dt6wmty4W1aoXtkO6zIPYRnPsySnKFeB/isMAS/zHVGRFbuWr/3sIipXD5/waqgxCrzv39/C2LDQ/Cb24fj10s+wro9RVjwwI3oFhGK6f94z6dXXVUCSkAJKAEloASUgBJQAkpACSgBJaAElIASUAJK4GoiUP949M941W1btcCzXxuDCX27Ycbz74sb88c3DcRjr6+rIYayIvyIXjF4fUseRvWOwdRreyKybetaZ/CtkX0ld6g5iJXne0aGYfP+I2aT/UoXKR2i9w5LRMvmzXD/Pz/AwG4d8bd7xqF9cCv7OF1QAkpACSgBJaAElIASUAJKQAkoASWgBJSAElACSuDqIvC5CaIPj03BfcOS8Ph/16Oy6qwUTvreKyv9hsGz+vubn+5FZdU5sLASQ+XXPZaGLf/3NVyfGOv3DtDp+XF+sb0vuGVzdGgbhMLyU/Y258Kh4yfx49fWIqFTe9nMudw7NBGzbhroPEyXlYASUAJKQAkoASWgBJSAElACSkAJKAEloASUgBK4igh8LiHzzNX5ndEpePTV1WCRoxv7dMMv395cK0Y6Snt1DJOQ9sozZyWcfXivaCmYxPygpjVp0sSuEp/YOQKfHjyK/cdOSH7QgtIKc1jA1z8ty8L/3TIYWw8exXdeWo6fTUlFXkk5Xli/0+434Mm6QwkoASWgBJSAElACSkAJKAEloASUgBJQAkpACSiBLxWByy6IJnYOx++mjcBbn+7FhzkH8eiNA/DzxZvAfJ7NmzZF9YULfoH1i43Ey5t2oWdkOyl8RCH1xQ05+Lig2M4J6nti/9hIfG9cPymSlLEiG58UlPgeUmOdLtJ/b86Vwk7Pr9uBhRty8Mzdo7GjsBSbHY7TGifqBiVQCwGmfbhw8SKYukGbElACSkAJKAEloASUgBJQAkpACSgBJaAElMCVQ6BZi0ETf3a5pkPBk2Joi2ZN8aslH+GnEwdjW2EpZk8agoqqsyKOrsotRFX1ea8psOJ8fFSYVX2+aVPMX7sd//k4D4XlJ2t1bR6pcGHp9gKs3VMEukinXNsDbYNaYN+xEzXOo9B696B4DIrrhL4xHbBp/xE8dvMgvLBuJ5K7dMDAuCi8mbU3oPjqNeFGWGndojmaNW3yuY1XnykHtWiG8xetglT1Ob6hx4S1blXjGWhoX3WdFxrUEv27RqKk0nXZWLPAV/rYfvI8RYa0xs7DpXUWBatr3lfi/piwNvK+OnuZRF+mveDnQOnJKlz+p/BKJKxzUgJKQAkoASWgBJSAElACSqA2Ao/fMri23bpPCSiBehA4d+5cPY76ch+y5sMPa1zAZRVEpw3she9dfy3u++cHGNK9E/6btReDu3fCpn2HcW1sJJ5fuwNDenQG1Y6SytMyuZbNm2LmqGTEd2ovImr2oWM4e/78JYlXZ6vPY3tRKdbtLcLE5O4YE98Fm/OPiGPvwRF9RKzq0DZY8pOyiNKklO5o36YVXtq0C2Ov6YJfvrNZwugpxGQdPFoD2uXYQOHn1W/fgmOVp3Gw7GRA52xDxqYw3bplc1Coa4ImwqGufihi/2PGDYiLaIctBwK7cuvqp679dOhuevxuDOjaEVsKSkQor+ucz7Kf6RGe/dpYVFSdQ9aBknqx8B0vtUcntGnVAmfOnQdTNpy/UFOuo8Ae1rolfnXbcIxJ6IK3svZdNtG3XeuW6N4hFK6z1SJQ0pl6ORuF+9QenfHiN2/CI+P7I6/4OPYdq2h00ZLu2hfuvxE/nTgIO4pKpWjaZb60y4lN+1YCSkAJKAEloASUgBJQAkqgkQmoINrIQMHla8UAACAASURBVLW7ryQBFUQb+bbTPfaXr4/FmrxCbD10TFx5IUEtcfB4pYijVdUXRPyKCgnGuzvyRciJaBOEH9zQX4ojvbxpt2yb2r8npqcmIik6QnKDnjpbHXCmFDcfHNEXN/XphrgOodh68Bg27j8s7jxWod9TcgIb9h1GxemzOHC8EjOGJeKaTuHIOVImc9l79AQ6hgTL/nPnL+Kh0ckS6n/i9NmAYzbWjtPnqnHndb3xP9dfi6nX9hSRLetA44ix13XriA9+eDumDeyN2wf0BN2on9TRN0W1HpHtMHvSYAzr2Rmr8wrrLVZe06m9MGdxrLoaRTyKoXcNisfdgxNAMZtpES61kd2PbhwIhqrvKCoLeHp8VHvckhKHcdfEgvN8d3vBJYvPI3vH4J3v3YqZo/tiSr+eyC+twP5jNfPVflxQgpv7xsmPAMx/++qWvAaF0POaON+UmA7itjY/HpiLpHj912+Mw8+mDJVn/2ilC3yWG6PRSW0c3Rzn9v698MTkIfjOmBQRYem4ndyvB8LbtMLK3MIGCcy1zTMqNBh3DOgl740u7UOwfNdBVPsRoGvrQ/cpASWgBJSAElACSkAJKAElcHUSUEH06ryvelWfL4GvqiB62arMj0/qiuiwNnh+3U58d2w/LNy4S0TKCX3jsG7PYRQeP4lvjuiDohNWFfjwNkF4cupQvL11P1btLsRFXMQtyXEiUP51ZTZW5R7CE5NTpa8+0eGgUGL+sVL8A8P74Oe3DsWHuw7iH2t34NSZaky9tgcYfk+33j/X78SPbhqImLC2OHj8pIh81ecvisgX0bY1/rluhxRwomjFD9XXtuSBhZ0m9o1rtCeRotao+BjQFUlR0tmYI3X+mu0iJDLvKkWouIhQ5yENXqbLdaO4cjuIW/HXtw8HRdK62rvbLKGa8/7euGuFZV3ncP91cVHY9vNviJjKcPi6GpmzRbZtLfeIIvmltrEJXSQFAp+R2tqynAPyzFHwHdE7Bh1CWtd2uN997+0okMJb7YJaYUDXSLz+nVtA5zEduM5G52Z0WFvZ1DUiRMRa5/76LLOPedOvx38fnoSXvzUBm356t4jmfDZN47Pz8L+Wo9xVhdHxMfhD2ijwvMZoFFbDglth2Q9ux46fT8dfvj4GNyR1RadQzz2ikzM2PARNL8OnyQW3+ElRmKL3dd2iGuOytA8loASUgBJQAkpACSgBJaAElIASUAJK4CtM4LKEzDP35B/vGi1FlHYXl+OE6ww+2HkAq3cX4kBpJfrGRGBF7kG0Dw7CufPnxf0mIbgbcpBdWAqe/91x/aQifVhwkDjsekeF4Q/vf4K8kuNo17oVIkOCQRG1fZsgyb1JN+iavEO4f3iS5ASlc+3IiVO487p4bD10FEdOuLCnpBz3DU/CwbJKcYZWVVdjWc5BzF+zw3Y/0j3KEH2GRDNn6dT+vfDKptxLdhH6e6Yo6iz+3hTcN6wPJvXrLqIoxUoTBswwf17bEIZkt2yBjqHBWLR1n4Qi0635k4mDxE25/+gJVJ6pf44Hjkt3HZ2NDHdu2bwZYtqHiGPRjO07X7oBKXRNTLFEaQpTr32yp14Ox6Lyk+LqnZgcBxbHemfb/lpzaFJw431j41w37D0sgqPvnGpbH5fYFYPioiS0muJ7oMZiXuHBQRjYraMImMwZW+46E+hwv9vp5uWzO6J3tIjETEnAvLNvfboPxk1McfTHN10njk2K8syBy5QRl9LY79++MQ53Duwt4xw7WSXO4Zv6dMWNfbphSfZ+eY+wT7omb06OQ/cO7cD3zLq9hxvNJUr366SUHggJ8oiw5jrogv36c+/ib6uy/aYOMMc15NXkIOYPK2zMZ8sfTPY0kvu1IXPSc5SAElACSkAJKAEloASUgBK4cgioQ/TKuRc6ky8vAXWINuK9Gx3fBd0iQrBg/U5xYlLUY2MINUVGutcYHp/58W4wLLxP5wjJH8lQZwpJ3x6dgvxjFXj9kz1S/IZ5NYsrXDh68jQKy09JuDdFs/V7D4t4xtyT7PfwCRfKTp1BZdVZCWN+Z1u+uE0Z+s6WV1IuRZeSYzpgf+kJvLI5V0Ra30r3b3yyR0RbCqWd27XBzX27yfmf9T8UhzfvL0bndsGSNoBOvufuHQ8WjzHtzU/3ijhLDrde2wN0v7IFt2iOmSOTJVw558l75dWcE+iVQlz/2EgRYZ+8dSiYn9W0xE7tEds+xKzWeO3VMQxxDldjs2ZN0dTHAVnjJPcG3me6Fjn++MSukm8y0LHc7uy29FSVFN6q7Xh/+zq0CZLNJRUur910UvIfn0deE525i7MtkZkO4UvNt8l7xdB85rWkuEzR+NSZc5KjNaa95QblBPiMPTiyrxxTWXUOz63e5jWv+qxQCOT9/+3SjzHqd6+i7xMLxblMoZD3dew1sXY3Xdq3FVGWG4orXcg+1DjpFthfzuEyrM0rtMcyCytyD2HKs4vAPL+BhHVzbENevzY4XnIN81w+U39fuU1+wGhIX3qOElACSkAJKAEloASUgBJQAkpACSgBJaAEDAGPEme2fMZXOguZDzL3yHEw2pVOTYpcph06fhK/f/8Tdy5ElwiDzMFIBykbhRUKofcPSxKRdNuhY+IEPXH6jAipdFAyZJciJo+lu/D02WrJVXr4xCnJMchtdIey0AzD7p9bs90MLzlEh/bsLOeymNKzy7fa+8wCi+RUnTsvjritB49ixrAkvF2Hy9GcW9vrzFF9wYI8zsZ8p32jI7A538qbSXHp0wNHJbSdbsmEqPYiSDHP6f/8eyX+eNcoEfUeHtNPHLhr9xQ5u/NapqhKIfl/X18r7sn7hiUhpUsHOYaO0afTRuKOv73jdY5ZSY6JkHtIJyQb58R8n/VpIa1agtXV2Vxnz8kcajuPBZ9MY6EtzplzvxSRjW5aNjpSn/3aGBHjKbBTcOZzwNB18vxgZ4E8f3x+5N/5+hcgokv3L18bg2E9o3Hq7Dn8bWU2GD7P54/Cam7xcZkD5/7jmwaK6H+2+gJ+8sY67DpCZ3NLUBytS4SlcD37liGSl/TueUtQUFpp8OC4y/Ne4vWY9rXBCTIe+35p4y75ccDs+6yvLIBGrrwWOrrpnmaj29t17pykDYjr0A5rdhfKjxafdTyez9ylv7ljhAjKvE8sdPbMsk9tpzbzivL9zh9FtCkBJaAElIASUAJKQAkoASWgBJSAElACSuBSCHiUqEs5q5ZjmQeS4ciZH+dJKDzzgfpW4S5zCKTMT/mHDz6xhQ52zZD2xVv3Yc6dIyWvp4R5N7PEH4pKXGd174sXL4rY2i0iFMy7SSGN4glFoXPVFyRf519WbPUKHeZcmJP0hzf0xwvrdwS8EjpQv5GaKAJq+th+4hR1ClMBT/Szg67CH94wQJyFzLPIsG3Og2LxvqMnxN1qTqMTjoV+6LKlsPabO4ZL2PWCDTuxcGOOhNR/e3SyFJiikOzb6B6kI5JjUDDr1iEU6WNSJOTZ6RDlOHS/Mu2A836wPzpYO7RtjZyLZQgLtnJRrt9bVOM++o5t1hOjw2UOXKd4tvT7U/GLxZvw91X+XZIU0U1jrtJHbxwAumm/+/IKfOQWis1+f698Hjo6coHeOzRRnMljfv+auBdZ2Mhc+63X9hSHcYumTVF6pgpnqusWecl0QLeOmH3LYHG+Tv3rYhGIydhfu7VfTyk0xPvHZ/EbqdfgV7cPk/tN7nRFP7v8UzCfKQVS39a2lVWoiE7nzfuP4LGbrxOX7e/f2yIOaHO8yRNKwffhsSniyKWDmv1SZG/atAmY6sB1rlp+IKivoG36p8N3TEIXPH3nSGQdKMHtf3sbLZs1xcpZ0+RamMZiYLcoeb/+7RvXg6IsBVzf97vpr76v5MbiYiySxvQEz6/diT9/6BFD2Q9F9HcfmYrF2fvx4vqdUvSLP2JoUwJKQAkoASWgBJSAElACSkAJKAEloASUQF0EGl0QZXEVhsN/UlAiRW4WbsgJOAcWZqH4afIuOg+k2LeloFiEo6TO4RJ6HdSiOY67zoCFeqovnBfh5cIF4PTZc7JMYY1OUla1p6DZqkUzcTk6++UyQ5xZcZ6CIPMy+mvbCo+JMEdBleHqfaIjvJx6/s7xt43izo1J3cTJOvutDdh1pEyE2/MXLiBE8py6JA2AOZfiFnNTmtY1PAQzhiWiT0wExv/hdfx15VYwpJ9iWUXVWXOY/dojMlQEuH1HK0SgorvPN/fjxn1H8Pib60G3LnOmUvSi4EkHIEWw2/r3wn+z9kgBKoqBFPXoXK1PG9y9E/589xivolEsPkQ3rq8gyr5HJ8SAgrNpZq4U9CiIT3zmTb/OVArgDOHPL60E0wH0jAyTLjqGBIv7mOHxPTq0wzMfZkk1eRbk4fX9eXmW3INmTZui+vwFMGy+rkYxlQWLvvfKShSdOFlrPlTmMf3FrakyB/bLfLhOVzBFaq4nx1wvruCHX1pe47miEEihmkW1rk+MxQ/GD5B7SHGUgqppfI55v1jxneI6W1jrlvj7N65HaOuWso/PGUVFCqUMe3/y7c1efZi+/L0O7xUthbHSX14hqR74YwPfi+TGxueP7/NHxl+L+CjyDkXvjmHihvXXX323jU2IlWeXx7/6cR4ee2NtDZF1bV6RiNO39+8pLvDfvPuxpBao7xh6nBJQAkpACSgBJaAElIASUAJKQAkoASXQWAT24unn92HkAzdgsOky7wO0XQO8kHAKizEKC4aHmz21vhavexM/voTja+2slp2NLoj2i+0gjsOSSpeE/DLvJxvFT0pPdHGaRiGHeUT9NbrMKPbwfxTOKIay+A0FHop4FJrorqP7ck/JadnOY+hsNDk52YcRb3zH+Di/WESXbYWl9i66GZmLkeH+FGl3FpWJeFp04pQtuNkH13OBYd/MC8p/gRodjtd0ao87BvQGw+ophjkbRbB/rtthC3HMlxqo0QXIok2sZO9sFAPf3Z4vwuT+YydEMOZ+Mn5geBL+9c2b8ML6nVi+65DcN+ZjpQjMRuGLzGtrdGjeP7wPvj++v1eFc94jjvvj19aIY5VOy8FxUeIiZiGtmLC24oT17Zu5OYOaNxOhz9fZSOH7F7cORXO3U3h8YqxcB/swgipFwFNnqyVcnrk26e6d9doavJ29XwRg3/FqW+f4dKyy8d50iAjCqTPVIo46w/rJ/N8zJ4rDlsdyX0FZhThS3966DzsPl4H5cO8aHI8nJqViTHwXPHXbcMx4/j0vwY+iKZ+J5s2aiNOX76WQoHZyjRSxTaPgz3vH9BKmBbdsgbZB5yVfLvOp8v6Kk7OrxZ1V2u9/4f06Q+o5Bwq7nx48Kg5mFvqi2Hljn67izuR4ZMG0CzOGJsl8maKgqPyUmUqDXilk/+muUVJUjGkGGCrPz4BuEW1FIKYgS0c4c6uae8250lW8Jq9QQ+gbRP1ynpSCpXNGIio7A/0X+owzdiqKpgVjcfrLeMhnl64qASWgBJSAElACSkAJKIHLT6AEGxZlI2zKeCTWGIz7VuJU7zSMr7kTAPdvBFKnYGhHn5NzliFzWxnCkwOdy+Ot/o9GjsGUGh349OdezVmWiW1l/vfZW4NiMWbKUPhOSfaXbMCilUcROcbPnO0OAi9c+vgehinli7DyVG+kOWGSU16bwPP1NxVeg2C3rpFzymvjYShzRLLXOJc+b38DW9tKNvi5joCH52BZZh7aCG9/z4uHjxOL6Y5jbUSq+/lgX9vg9/bXds9NZ5/7K8XRjXgCHbH8gYHAktVAuzw8/fwePCFz4XYKp+Y4fxN8F6/n+m435/lub9h6owuirGTOKtAM22Z1d4bQ00FGNyQdbQwz/tOyLBG6mM/yV0s+Cjhzug1/e8cI6atDSGvJGcgCPBR5KJwUlFZIrkEKTWwUTtsFtxSxhK5M5iEM5FClA5VFayjUHqlwSUg7Raj+XSOlGv3CDbuwcvchcaMyxHlA18iA82zoDrr66BZ8eGw/KR5DQY3X5ttYvfzFWpy2zuMpmP1j7XYJz+f1sDGUmC67Eb2iRbiia9Q0uj/nrt6OKf16ihOR+V9v/ctis1teKQg6nYleOwEwJ+vv7hgh7Jzzpxj6zQUfSK5TCpT/d8tgfHdcP9vN6NsP58JCV9mHSkXcYh5Y3hvfNqVfD9yY1NV2Ya7JK5LcqCaEnP389I31qDpXjQUPTBSB9v0dBRKqzr4sIdXq1Q9u3+HsdfLM+PpYUBw8W30eS7bl40evrrFzglJQN2I8RWQ+53yOmOuSczLtn2t34qFRyaD7l/efzwGdz6ZRlGfxp+KK01iVWyiiMcPmuY3jmvb98QMkVYBJOcBCVuT33OrtOFBWaRfnigoJxgv33ygpJOg+/uENA0UcNv34e2WBKKa+4D+6e+nKbtGsGTbuOyzvM57D98R13TrKM8vre2LRBr+uZX/9+9tGfuRLty8LQ/3+/S1gCgXOmYI7Bdig5s39Cuj8vGE6BM0p6o/sF7ktGxOy+8KVmo4sOETR6V+HKzUYq1+bX0MMTX/kQcyJb9WgSZfvXoPoZ7IbdO6VeNLc2emYjhwEP7n8EqdHIbovCmap2HyJ4PRwJaAElIASUAJK4CtFoCOG9gYyM5cBaSkoX7QSB30DSLdlItOR+S0o1i2+lezF0apg9PZVHinYbQOSx8Qib+Uy5CT6E1sJuSOGTknGssyVWBZWm3DqfUNqFVlFYPQ+3l4TMfQgeHkHV2bioL3Ds2Bfm9nkIz5yc4PHN33CV9grw8pMM5twJKc5ePmOL9dgCbre2EtFvOa94/zS/AjYNa7Nng+1aUtkdW6SZd/xkYPsg1UIT/YzQI2TuSER49OAZZmLsGFMqnVEKUVp6z7YpzifsVrFzSDE+orZtd1ze4DLv7B5yUsYd8Q9zvMv4Y6EXkgRMdRyixa3477eePSBIXhURFCr8DrQE48+0BOP+kzxS+sQjW3fFitzCyVsvqCsUvIY0gk4rGdnucSVuYfw4voc9OwYBi4HEtou4iI+2l+Mpz/YIs4wVitnztDQ1q0kPHfdniJxrrFyPMN1SypOS67EnYfPYNO+I8g6eBSPXN9fXKk+bGWVDsQN+w6LkHauoASJndvjniHXyD66WF/ZvFtyj3LedJPePTjBFn789VfbNgpH45O6yhzplmT/FNcoctFR6a/RBcqCRhTYokKDxSWHgFfj3cPT73+CIydcGNk7WsLN//PxbtAZSMGIrXmzpu4+IYIj0wvMX7sdzE1Kh21ch1BxM1LEZjvhOiPhyVzmXO4fniQuWgpxE5O7gwVujPgqJ7j/c+zkaRHQKIayKroztNscR7GWaQ7YL8VU3pe/r8qWV3OM85XOYPZjREAKYH/+MAuvzLzZPqzw+Eks2bZfRPM+nSPk2K8PScDNyXG49/n3wBydnG+ndm2kUvubWXu9BEt2RNchG59PzosiKItS3XptD3ucb47oAxaB2l5kuYx5X5kSge3RzNXiMua1O8VQ7jt7/jyM7M2iXU4xlPsp7nF+FFLpDqV4z9QQFG+dfcWEtREXKqvA85wXN+7CC+t2euWkpQ5LUdk4s+m2NAWvZKIB/lN1tlruOYVQunh5X+jA/MMHWXjjO5PkLP4AwUbBfM57W7Bi16EAvQXezD6YIqBbRAienDpMnlkezR8q5t87Xk7kPdheWCoFrFbvLhQHM8XuH9wwQNJymN75HGn74gkEEjQTUtPhcv//ADPLUdPS4Zpm1gAcofg3HxmOTZ7FccjKSAQ2OoRVz86rcumhtYWYPK0Hlo5djgkrAl+iCKedzojAbI5bfAiYk/Egur02HxNWWE7dUVbtuQAdHcdCdesGYKOblYASUAJKQAkogauWQOJ4jClfhI0bgClT0jDUvtDA7j2n43BbZiaol4pQGOF2L6aNF4dm4pgNWLRoAyICOTYpmI0px6JahVN7Qg1fsIXEtJpuVgDGVenrVC3ZexSITPXvNm34bJhYzi3sOR2UXC706tU5vjgzLcXTvgb7PpTlAWPSkOZWSf25OKsOroStu3qN4l4Jiq2x1Tk+d+Ysczs0nQJmjbPMtZkdRhRdiTJed8RQTEkzT5n/Z4zzz7SVeWveQbGxsP+vfA2h1oz1xb0OnngPTrqFTitkfi+ezt2Dcc+/JOL/Cwmc23G8lvku7pOg144Qy4eE1JcEmLg/hyjw85H34NHeAU65xM2N7hCloLb3aDli2ofg00PHpCJ8fFR7e1rJXTpIaPWh45XiHLR3+CwwtyOFI74yXHn/sQo8OKIPispPioj5z/U7Jf8ohbRfTh2KLQdKpCL73NXbRLyRUPtmFNg8jjqfIcBcmnSS0qlHZ6tpEW2DcM+QBFBYpCBE0ZXuQ4bo+st3as7zfaXYkz42BT+8cQA6tGktYtbqvELc+fd3bBGJbsCp/XvarjuG+TONwBOLNoqgy/OH9+osgmFtofLOsekUfHnzLilIxZyug+M6YdZNA20RkbkpN/zkLjmFeSUf+fcqcaBOT00UAZb3kI3h12xOh+jRytMyVzoOKdo5HaE8lvPn/0ToatNK8rRSgPz79OtF0Htp0y7ckNRNRLAVuYfw/97agKE9OuOPd42SsZi/9Mm3NwUM6aYwZ8Q93osfZq4Wl6UR59gJ3Y2/nDoMfEacjfeS4u37Ow7IZjoz535jHO4c2Btz3vtYQtvN8eJAbd5M8rX+4Ib++N8J19nuT3MMuZC1aRR3Z774oVSCv6ZTOF7+1s2yf9ara8BrNY1Oz+bNmgkr/njg29oGWfk/KfAxbyfzqVIApruale5NW7unSIodPb9uJ958eDL+d8JAjOodg7S57wR8Tk+dPYd5qx0/cZrOfF5LKk9j26FSESjJ/PH/rgfv3bSBve0CVTyFAu3sN9dj3prtXmKtT3cBV38y8TpJ8UDh3+RBdR68p6Qc97/wAXYXH/cqQPXA8D64rb8l8HOui7bW30Xt7F+XG59AxjO1CZo9UCwCXQPGnd4JCTiOhb6h9w3o6oo+Rdyznr+ZnKtHOKZoeQSDMxIh/5/CfSG5GzMQ/GQK0seaK8tGxjPZyGBfI8YBK5ZjwqxanLPu9AXmbH1VAkpACSgBJaAElMBXiUDHoVMwhRfsDnX3unYv8cstdlm2PxTGOJydPHelZY7xOB6BoPBwbFy0AamBRNGOYQjGQWxbloNEf3HTXpMByrzm47OTq0FtvDZaQmIwktN6ozBzGXKcDkxH2H6an7D90lNVCI7x9mJe6vhek7FXqrxcqmW2YzUcHlUGUkCb4xuBc0xsHlYyQ5v7PlGETgZD5lNtkZRDcN5Bbaz0f2bIhjhEva4/Zxm2lfmKnaZ382oJvGZNXmWuQHLaGLRhrH89Gp9Haqa8bq+Q+YNH63H2lXSIJ7ydjs/FaI9pafdgmpdDlI6wXtibNgRRnDoF0qxQe12cpyfN/jIRVAsa8RIbXRBt2byZ5PqMDAmWYkcsAJR2XbyEU1MsY/GeX7/7EShomHyIdIhN6Bsnl0Xhh+sUNplXkxXDKYyydWkfgq4RIeAYzBtJQYquUW4fHR8jbjmGfrMIDvtJiGoveTfZR1hwK8mDSYGJTjaKi8UnXHLss8t3SJ5FOijbtW4FOhv/snyrFKNhnsbjp6qkujZdeLUJohQIKf4yRyerxNP9yXmZ1qxJE8mfSYFrc36xOAPvff59ccPdk3qNCIzMW8qCTpwfRbo7BvaS/az8Xpsgymumi5bhzXxlOgBfsdLMg2zowGNj3lLel/d3HkCbVs1FTC515301x5OHaRTAKBT3i42UYjZmO1+Ze5XFmsibYe3kRdftyPgYhLdphXueWyrCoKn4zrymZEZnqmlc5/8CNc6VqRh4jRRDyZTVzZ2N131Dn64Sws2CQMxzSbHNdfYcFn26TxywPIaOS4Zp0/XJSvS/eHuTFGHiGCy69Nd7xuKpqcNEMPcXWr/v2AkcqfDOmcnnjKkBJvfrIXluOa/F35uCBetz8IPMVfI88nmmUE/hmE5H30YXLOfH545zYXoIjv9xPkV/q3gUz3l9yx55n3DfzsOl4rJkGgoWnKLY72wU+dnoWK3tOTLn8H3y0/+uw/P33QC6WJmygUWWfjpxkDlEhGk6dJkig890x9BgeZ9EtG0t8+d731/hL7sDtxOX4fC8776NOUTv/cd7tgOX1zmoWxTuG54kfJnfdO6qbSKG8rNA2xVOgIKm6xjm1+J0dF6B5Xp0brGWp2cwjNynuQoxa9abAZylPsde6asLX0Ywvg5X3BFHqLzJxcoQ+HHIgrcb1LqkbGQIW6eTln1pUwJKQAkoASWgBJSAEvBHwHYYwh2qnTjeEW7t371n9ZODwrJwxMQsQ+ayGKTFFCKzMAZpaVaEW42xKIot2uA/V2ZOIcqCghBUlocNJYlewl6NfowTNVDENsfJ85wlQuLRSIxJs/JtJiYXIjMzE4XJaZCcngeB2DFpmOKtebo7cF+jzyU1JGSeIupK6XUbFm2g09EIi5YrNEZEWl+HqGf8jpiCNIlsd1+c130Kx7Ztvu7PIMSmeC4qcXyanxyxHk7oOBRTRBF3bINnfAmpdydv9ZduwGZSUg4m/LMlad4PeS54w0qwQbq3nivbAMptDpHb7ss5lS/bct4HmFESihSUuB2i5gKcjk+3Q9Ts8solWoKez++x9nRKxck0ywhlH9qIC40uiFJIoujSumVzXLjIMN8meOTfKzGga0cJ+P4ov1jEylbNm4JuNTa6PCvc1eHpQKNbjGIZXaFSUf2MVdDn1n498a9Nu/Ddsf3wTvZ+qRDPYyk+Prt8q4har39ivUnowuse0U5CnimksPI9++reoZ2IqhSFOD6dhRSfMlZkS0VrFuB5edMuceYx3Jih0xRbmjZtilYtasfFvv7ytTHoGhEquVMpPPo2irl0MCK/2N7FkOY/fpAlQt2KH90huSJf3pQrAhp5TU7pLqHpHxf4txLzWudOHyd5QDkmr7e+ja7DYyerRNwkB7oB6+AIggAAIABJREFUGartbNzmbLy/P3ljnTgzyZWcmFsybe4SEbaeuXu0HN6sCR2y/UQUm/6P92yXJO8tG+f5oxsHgs5U01jN/kRV7QWc/vB+lqRd4L1655FbwSr2bBRr/7lup4Sx0zXIYlgUZflv79ETkq/2tgG9xCXKa3U2irQMxf/PR7tFMGQ6BxbxYii3sxkRl+czhyhdoWx0nvLZohOX47F7iucUP5lHN+263vjz8k9FNObxRgB0hsCbceiK5v/KXGdEHGYxIwqU+46eEHHWHMdj2KLbtcGwntGyzOeax/k2k/6AofCuM/UTD7cUlGDor/8jXTGXJ12yJpUAN1JknZgch1uSu+P8xQvg/eZ1m2u7qU833DN/aa3OUQrFLMbFH0GcjWkc7pq3RJ5NbqeLm8I30x6Q/fg/vIH8YxUBU244+9LlL4JAoBDt9piTkY45vlMKIGjWKycoXZApvh1+ydcXvoxZjzwI15xQzJq1D5PnjETKoTWIvlR3rB+3qS8ZYVyLedT3eF1XAkpACSgBJaAElMDVQsASytxCnDj5/JSscYhVct3M8dj7FMrCYzAehRIuj8TxSC7MRKadbNSZC7MEG/JciE21wui92XFfGYIixyAVG7EyOwdDa3GJ1inseQmFgDgNnQNyP1jwKRMbY8cgzcSYO48xyxRq5RrNBuBSxzdneot8OVh28KC3Q9SddgBwOET9jF/jejiAzzWbMU3RKi/h0bOzliX3vXOMn5N9EMHJYxCZ51tkyy2aB+rNa27MGUvV1RJGvZl4d+AR6rndLfaGh8Ouz156ClUe2dX75C9wbfMSFlGiyzMVJyf2BIYzX6jVAuYE7X0DTrrD300u0Zqu0JdQ0J9h8uHiMG3MS6xd4WvgSBRC2ejeZCGl/WfOgQLVhQsXRSzlPgqDdL+x7Sk5IY6vQXGdsONwKTqFthFBiOIOw9SNyyznSJk4LCkysQL6+YtWJXoKlikxEdi8/4iIc+yTwk2x273H/RQWmVOU4dbPrbFChjm++R+L0NCxSuHM5HSkSEaxzwhPMtla/sNch4uz90sIv6/gZk6jmJjnrlhutlHUpaPwf66/VsQzbh/UPUqE4/9szhVBdELfbuJgNOc4X8mIrk2G2VMc5bkpXSKl+jjdhhQ9P9hxACN6x0gFdIZ53/fP94UXxVA6cVfOshL5sWiPCQOnsMdWdso3szTvWTmS/t+LuOu6eAS3aiFCYuWZs3jmrjGSc5LnURzjM8DiQqt2e0LGzdzvH9ZHRDYjoB09eRp3zV0iz4w5xt9rj8hQER7pPHaKzqfPVuM3736EQnelc7o+vzmyD55bs11EShboYuEq0yj08n7tOlwmBXtOnjkL/mMjs++9shJ/TBslQiefAQrqf12ZjVe/fQtCWrUUJzCvkUJ453Zt8LMpQySsmy5oFnpasGEnfjFlKO68rrdIl2TBJiHzTZvK82+eNdnh/o+I2mgiBZT4YwEdl8wJS4GWhYVMM2kCKAwzpQOfrX+s2Y6fThwseUfnr9ku95IOTLqo2SrPnBPR2/RR1yufjR9PuA4UN51iKM/j+Gerq1FSeUqES7qSKc6adktKnDiWGc4eqPH9xiJQP7ppgAid/Lz490e7pbo8n03TDh6vlCJL/9qYI/eX7xlyCpSD2Jynr18sgcYWNCU/aeg+h3Pyi72+xh/dV0iOwZwMd5RB/Ei4MkaifHchPD+n1TEDuk0PTUXRtGAs9soPShepI33BWE9u5Dp61N1KQAkoASWgBJSAErg6CYh4ZYU8W1XBvS/ThG2zSjqXUbYNmaKfliFzUTlig71dj5DiQYWISavll/ucbBysCkfy0I7oiN4IzwzkEuW8fCuMu8eDnyI9tgPTXEPN8/3l1HSKdDmFZQiPMfbQmufbeUDrMb4dZh9uVX8fz6pHdl5T/xXvvcfndfhxVprL83o1YjQFSJMTtja3r9fJ9opzfEsIpnht765lIRhhbnOqt7Dpc4qv0G52S1GlNHHE8nxPWgbr2TSHITjsMuR2tXu/5AWKmGt6p+LnR/ZhJMXQ0k2Y8dYevO7Vk8chekfCzVgw3JZ45SiKpj1zT0mOUCOSUiSflpaKp59/CW3XeELwvbr9DCuXRRClSMTmFAUpdDgbhTcKjnTYUWyi05COPgqWFCapHeUcPi7uMeatPH/hgrhOWdzo35t3SwV5t+4qIe6PTRwkYe4ML2b0LXNnUiBlo+swvmMYPi4olrBf48qjoOKcI7c7BSqGblOs4zFG3HNeg79lin9Tr+2Bwd07+dst10fx1bTkmAi8+MBNSOjknTOO4h4L6azbe1hErW4RoSI2kZFvo9jMf6ZRPLq9fy87ZJtFg5jC4La/LsbGn9wlbsOtB4/Z7juKXSZ/49nzF3Da7XpkODlbINGJVeTnr91hhpUCN87wdfJ89sOtUnDHPsi9wPyPf7p7lIhqZh+dkYHGMsewONNb351iC5tGsOY9oiuZldDZxl0Ti389eBPe3ZYvxZCcYh4FcgpqdAgz/yWdyP7aBzsPIPnn/8Kk5O7i3qWbkfeJfdGxWVLhQmKncHk2KBBTYGVOVAqwnCefaXM9pSerJBcux2nPauktmstzRXHUt7UNshymdFczZyhFXIamU6Sl8GkaHah8Pif06SbvF4a1v70tH4+M7+8uhHRenM8UVSmKsrFA1jk+WHU0iuF/SBuFuwfHe90j52l0085c+KGXwMr5ThvYC+HBQSKi8vy3s/cHdInyGfnZ4o3yrPI5/NFra/DpgaOS98U5Fu8zfwCh2P3QqGQ8ddsw2c18u4+9vs7+0cR5ji4rgS8fgWzvXJ/u3J41xcwYR15Rx1WK09bf51l71Ew1cKb+wqpjCF1UAkpACSgBJaAElMDVTcA7v6XXtbr1G5PjUXJZMiR6fKJVmChALkyvPuwVyx1KEdKKl0zEeIa0b9yAnn7zjRqhjx1Q4HPmo3Tu8whn3oKc8xh7EvaCiG+eNSslgNFDZbvz/PqNb3XnFm5LGT5ubbHmxf6mIJHO3I1tfNIJOMLV7TlxwYjOXhsdK7z2mjU6ULIXRxELR2Cq4xx/i4HG95/D1VvW8/Tnz1EreUFPMalVDKbYbmBLcHbFjoGnsFUJyl0cbxE2RHiLxhRrg1wuLNoQgSmejHqegb+AJRZVGsyw9zXuwSOGYMEDHZDy/DZ0u3UqppmUriKUHsbka5zUrNygVrEl4Ik1L+EJ04/XtZRgXOYmO7+o164GrtRUYxrYkTmt+vx5tAtqiZNVllhjtvOV4g/FT4qgFN4owlWdOy3hsrnFxyVPIV1/b326V07LPVImBW827T+CgtIKVF+4KGHKFIFY8Iei2n+z9kpuyNe25NmhugwxntSvB/6+ynKCUqy6IbEr5q3ZJjkOKQ5WVp2Q8SlYUWxhn9FhbcEK5UYwpchG0YzhxueqL0jovPN6Ai3/6NU1mHPnSPSP7ShVx9/Zth+P3jBQBOBPCkpAJyUFqle+dbMIpxzbt7GaNsOQKYwynynDlX9zx3B8c8EyLwHKeR5FWxZQYp7H6xNj5bhnl3+KgtJKybPIYXht5F/pCEunQGhaUfmpGo5QE25tjvF9pUP1WyOT8eMJ1jWa/e/tKBBXn1k3r3cNihexjQ5Djv3y5lwpmOV0p5pjzSuPpdD2G4fLk8LyL9/ZjMcmXCfC4dq8IsnpSdGSuTbLXWdx+4Be0gXHoTDH3LQUMf/y9TGm61pf+WzQRWoaRVfeLzKkIMm8s3Qctw8OErb/b/IQfGtUX3HdnjpTbXN25gpl3lPeK94L530wY/CV+yiojuxthcLvKCpF9w6hYBEu0+gIpVA+pEdneU4Lj5/Ct0b2QfNmTWWO3xmdInlGme/VPGMU1Mk5UOsTHY47B8ZLoa94R75Svk827TsirsyhPTvL6XRuG5e36Y/h+r9bukVWH3tjnYi+5v1kjvH3ymP5fn3tO7fg2ws/9BJEWeV+SI9OGNErGqPiY2wRmv3cNywJdJZPzVhkO4P99a/bvhgCYW5XY52ju5htR1v9CXhyiNZ0zY7DgzU68q0gbzlEaxymG5SAElACSkAJKAEl8JUn4F90sxyifuDQKZpZiPBwc14AUc7n1JxlK3EQsRjjyR4HJKYgNm8lNm7o6RDGfE68hFWPIFe/OdldMxdmUBsYDcve/pkXyrFhUSasMPYybLND5cvgKUQVjuQxbeo1vtO1W+vUGGJe5RzD39Hm/lFvDnz9Thetby+sSl8VFIkIyeVaU+Sly1dEz/EdrcJQXikWjDDu7pUiLt3DaTEozMzEsuQ02M7asnBExrogJZa8wvJ9Z/RFr/fEow9A3J1Pj7wH3yihAxR4wSmQyhStUPiuS15CRju3c9RRXKlgyUsYB3cYfiNfUqMLoqfOVosbkWJJ65YtxNX4uztHgk7IjiHBeGH9Tsk/yf09O4aJs3FMQixW7S4UYTI2vK3klaQQSQHriUUb8Ps7R4rY8e/NuZLfsU3LFvhH+g3ixHv6zpGY+tfFknOURV1u7ddDqtDPfHGZFEhigR8KscZZR5FuVHwXybPI/JAmn+LdgxJknGc+zJJK2jyfTlXmXOS8KQhVnK49t6W5N8z1Ofb3r4sAypyTdM395OZBcn1LdxTIK4WsazqHi1BF0Y3NcqECb23di98u/VhE38duvk4cljOGJeGWlO7o16UDnLlEWWzpicmpkveTIeJ9YyIk7yQdjBTbsg4cFQ503lJgI/fq8xdQVe0RQRnaPT6pqzghP84vrhGybkLnzfX5vv7+zlGYnnqN12aGQjMsny5S0yhqsoDSr24fJvkmmRKBIfIMB39wRB9xeDIk3DdEn4Irw915LylSkxfTJzBnKa8pvG2QODZZ6fyHNwwQQZjHsVGwo3DKSuXGMewU+szc6vvKZ4EOUc4xKTocN/XpKoWYyIhj0hnJcHoKy0xjwIJNFDFdjuJJkSGt7Ty5rCTv2yjsUsBl4aueke3keimITu3fE7f1twRensMrfOnBCYgJs8LUf3FrqldXfO6Su3Twcivzmeaz4Wx0So9N6IKHRifjhqSutiOUnPncr9tTJAWs8krKha0RRJ19BFqujxhqzp3crzuSOofj0RsH4t7n3xNu8+8dj7rG69WxHZJjOqggakBeQa+NHTKfEtoK5RXHrqArvAxT8ZP30+PutKrMX/qo6hC9dGZ6hhJQAkpACSgBJfCVIlCyAcvEl1W3Q9TLeekOA5dt9XSIUsjbVkaxyyp25OHMMO9kLMtciWVhjgr2ngM+lyUKe4hMbYSQ7FKcqgqGFKov5dTDMHTKUAx1XoUf8ZB88uoxPqvAoz7FqOoSDSV8/5Qd6n4p1y+irCNRaXjyUKB8ERAc4+bnDPW30iPI5dspGiiSptQo+sS8pVXhyUjk/9KAZZnLkJOYgvKNUgkLPbHREkTZmZth2hQvsk7KX+Bye3RrC9xH1yfa+BFDARMq7y+MHihDtyH3YO+uN9H2+Y3eFekb4aoaXRA9cuIU4ju1x6rcQ6Dw06FTeymI8tH+YgS3am4X7NlTXA46BVk8heew6NKQ7p3Qslkz/G1lNpo3ayKFYuis++7LKyVkmaIqQ6EZ7swQYjrm6N6bMTRJQuqLK0+DxXDoNKOIxgrvdI4y3P6uQQlyHJ2mx11WbsLRCV2kH3Lk8awOz+rlDIVmyPvpc4VS2Ca+U5iE5dORdynNFA8KdxeMYZXz7YXHRCD9f5OGgDkeKUZRNGLRGi7zTb3tUKkIgF0jQqR696/f/Qjv7yjAPakJSIqO8BJED59wSb7KJyYPkcryFOLIhiIWHaU/m5KKCX96U6ZNIY8FiE64zoqAbK6F8/zhf1aJ+LZwY47ZbL86w83tje4FioD+BEYKeE4xlKLdTyYOkqrzzFH6yubdeG71NrCSuMk7yRQK/kLIO7RtjbEJsbbbkMWMfvrf9eIs/ud9N8g1UeT7+ZRUEYGZS5UCNOf25w8/xdMfbPGai7kGySFr8i6YjXW8UqBkvwzNZ+g2r5H3j65MpligUPuLxZvkOaT4PCmlu/TI5900hsKzMcTen0OUFePpxuzUro2IghQldxeXi0D/P+OuRVALS6CnKMscn6bxerYVHpP7f2NSV/SMtPzzTBdh2oHSChFYzTpfKSLzeXRPS3bRActw9AUbcmQuRtik0H25WtfwUOmaoizd0yN7x8j7khspzjLHLD8vth46igeG97Hdsnzf0N2t7coj0LgO0RR0CwWK86/yCkDM+2mKJ/kLmec2uLBZKsrX956rQ7S+pPQ4JaAElIASUAJK4CtGQCqDl2HbSlhuvINHETvGO0SZRCw3osXGdl5SiLIjtI3D0LgxEy1Hn11d3DrXEy4+voYI5u4d48eUY9HKTCwqd4ZQOx2VPDIIsdYJrPrhcFta+zyVHcxBvseY7Z7XcEldXwJLD/VUabeO8D2/HuM7ChN5RqlrKdD4piiRWwCUqu8eB2Wm6TY8GV6R/mZ7ba90kNqO2MDjhwUDvgkM7fQJdv8UQKsQFBlhpVEo43ORhrSO7ueCz4w99/HyjPDZysx018+gwJ5SjjwRzI19mM8SRdGVKOP+oR2ZgtW7BXu+83vv+HzWjKiJtr2w16tiPEXQe3BS7MYMjX8JbU+659S2F15ruwfTTvbC3geGIArWfhM6f0fCQESxlBTPHT4VJ4cDzFXac0kHq2hTI1xaowuizNc5oFtHvL4lT4Sy97YXiBuTghGFvr0l5SIo7TlaLvkY6azbsO8wHrt5EJ5fu11yCZa5qsTZt7v4uDjuGPLNUFxTPZu5LWffMlicbBSoKID5ugpDW7fEvmMVIiJR6KG7k+7Q74xJxm/e/Rjsg6HTLOjCtnjrPjCcvar6PGZPGoL3dx4QkZb5S78+OEHykDaUd5hbEGVBG4ZRz51+vVznHz74RLqcP+MGEUO5wnyRsycNlu0UoZhHlYLYf7P2YPrQa/DI9ddi0af7JJ+kmc/b2fuws6hUBK1PDx4TgY7uQApkFItM/tZWLZrJMSxK5duYm/H2v74tbkqzzwhkzkI+Zp95pTjYrGlTWaVoxXtHl6S5H8zl+stbh4q7lQfRsZr+8grkHPZTwc/tkjV9m1fm+Pzac+/i798YJzlVf71kM67rFoV59463c4nSfdqyWVM8uGAZdh4uE0H4zLnzyDooRnLTldcrBUn+u5RGFzIbUx7wH4ssUTw0jcI1UzzwPUDX4nVxUbKLxcJMi23fVp5dI6ya7eaVIiuvd9F3p4izmcIqj6WwT67MCbr10DERSXlv+SMCQ+HTX1ouzy37Gd4rGr+5fbhUYqcbmY2i8ScHavJYnVeIY6es1BW8h3SRsqDU8l0HzZTsV+YgvVzNFLTiDx78YYLPEj8nXtmUi1e35En+XY5NcX26IwEMPxeYlkLblUegUR2i0/tiFN9+qenIQgb6G9Hwyrvszzgjd2ElFGLWEqurbqw43+UYZs16ExldghHmcqGhsrCE2Me3ko4TpqXDNSIHwWs/45T1dCWgBJSAElACSkAJfFkJUAxzuzxZCMnWN+V6KGJ5ihmFJxuBKsDF7l2GzJVlQFAsUryKAIUjWaKkM7HNFYsxNZyhPv11HIopaWEigGWeYiEi7qf4Z0TUS8nhafp2nm+2eV4p1FrX7hAePbsbNH5OoQuxKXUw8xqDK37GFwfnQdgld3m/LChydiKLNEmz3JiZmXl+RW0e4uvotM6jaDne7ej0M751EBJjwrEtUDEk9zHywsJIUijLEQZvhPdC77nzeF9Rlfci2M4ta3Wcs2ybJYa68452DAtG1TZ3BXreneRLloGdM/7My1FuwdJ0ZCrGm3Xr1QqNt8p5mz1DYPRRq4DSPfDeb46zXpmr1HO8976GrDW6IPrJgRLJ28g8hcyhuXDDLvzPKysx9poumNKvByb16y5FbChavbs9X6rFU0CiW/LOgb3BXKLXXxMrwhdzBi7cuKvGdVEEokOQog8relP4822HT5yS/I4UClloiQVpxl3TBX9buU2KFLHoDYssUWyiM/HXtw9HVGgbcaBRqDxQWokf3TgALKTD0Og33XlNfce5lPVz1edxT+o1GBQXhR9krsL1iV3xwPAkuQ7ffhgWz4raK3YdEjcniyttLywVke1300bg4ZdW2KHPdwzoLRXNnRyM2MeclxRCcRp2BXtnzlDnuM5iT9we1tr60kyBii5RCrO+jSIb711BaVfsLCoTVsztGh9lORddZ87hra37QEGQhZwogO896nFLOvvjGIHylX568CiG/zZT5vHcvePFKWzSILAPiucUEek4Zdu4zyqo5ezfLPP6nazM9rpemYdzYNdI+zBxUX60W9YpVFJo/vqQa8DCUgytN4IyD2ChINOY05ONOWKduUXNfr6SU0Rbq6I85/rytyaIGzW8TStxS1IkZBqEPy//VCrIZ6zYilz3tfN8Oky/Pn+piLZGkKfLlO5K30bX5Y1//K+kY+BYG/cdDhh+XlLpkueOArRTCPbtsyHrJs8pz91dchyT/vyWvG+N09r02SMyTK7LrL+4YZctlppt+vrlJ/DQkxl4yL6McchKbY/cjRnoL1XT0+FKdefRpKPSPu7LvzB39kiMohhK8XPsVDwOoOCZ+Zj1yIOYM3sqJoe2R/mh7ciox6XOnZ2O6e76fibsniJ1cHoHnyrzU+vRmx6iBJSAElACSkAJKIGrkIBXOLVxdZrr9F03292vjnMTx0+RjUMdUcsd7Srn7uPHOwQyn65qrnqPLfkj7YOcoh3FU3sHAO/zrD3+tjnPAWzXq/dm95rv+fUc381EOnGw8hoi0HbnQSIQO8A693ktc16msrzXDnvFV3y0d9RnoT5zDdRPva/B/72ocX8+y1wCzfEruL3RBVGKYhTgurQPEaGxc7s2eGBEElgsKS4iVFyaFIQYWkyx9P7hSeKoo7hDByfzLV7bNVKELcqcFF64jU7H9sGtJIyYjsWQVi3Emdg3OlyKLVnV6SulSjzFQIperOzNsOPeUWHiLqVuyryVbCzS8s62fBGtWISJOTspvHwj9Rp8f3x/PPb6WhG1OrULFmFwR5F/R2N9nhkTBk635OMTB4mDcfHW/Xju3utF2DN9MCT//R0H8PT7W7zC4rmfIjCLNbHozLSBvfGPtTuEG52uE/p2k9QAFHfZKCz+9o7hwosCoQnLprOQzVcMpHDHOfoKpS2bWxXbTZEeOdnPf1jdnP/YKFLfMaCX5L+kkMoUAG98ssc+i6kIfnzTdfjnup32vaATlveMTkcKgYEa500BlqKpEUPJjNdLAby+4dzMC8sxrTDwmmJ6oPHJKKKtVa2dx2QXHrPvEx2bdEcP69lZBMviSpeEzQ/v2VkE+DV5RdItnZ4Du1nhB3Rj8np8G4+hY5rPJef4+/e3SD7ZH980UN4H3Mb3ANNKmAJGkW1bSyoG46JmvwfLKvG1wfFSPIxj8MeBQCImxVSnoOo7J7NeUXUOdN42b0VB1OJo9n3WV6bV4D2mMMr3OotW+Yqh/Dy4Z0iCOLzJj0L7ixt2ftah9fzLRKBRQuYlbDwG2L0G0eIKfRPRDBdnrk06HCe6xcPLdA2fd7feQrBn9Ixn5iND8osex8Jn6ucPDdQXMM7TsS4pASWgBJSAElACSkAJKAEloAS+ggQaXRClMHWw7KQIY3R+3tSnG55fu0PckKwWTRddueuMCDsUsyi20cHJSvAU7kwuRoaqM0/j3YPjwWIuFL0YykuBj7lEP8ovxuHyU5JjkHk1KYheuHBRCjpRVKOIyn+vf5InuUlZSIgh62zMPcqQ+qLyk4hu1xYvPnCT9MvclmvyCvHk25vBAi8MJWbV9mMnq6TKfUOfj6CWHswUsygQUuCkoGPacdcZKTb1n492+3Vi8jjyZPGpScnd8d1x/bDpH0ekqBD5tWnVXNyuPI4uwmvdLkRejxE6m7qr2fsW8mnWpKkU1Fm/57CMYeZE5lZ/QSKqmX7Mfn+vFK7ZOBaFPd/GwkZT+nXHu4/cimU5B7Fq9yHEtg8RFs2aNREh1fcc5zqFUz5j5MhcqeT11G3DJIycQpojet15mtcy7zOFt3PVlxYyz0JfDN9nmgae//bW/W5R1RKsf/LGOtC9yvQL/9q0S1yrv7x1mDy/Jv8si4Yldbbq9R07edqvs5Fi/R0De8kYLELG9w/Z942OEJc1uf504iAcPF6Jf7kd1OcvXsT/3TIYdNLOW71NhE/mZr1/WB8R/cmLz85nbRRB6RSmEE+Ojdk25xdLrl4K90zDQAHa6Uqm6PvtMcmSe5jjkunPF22UwmyNOQ/tq/EIfKaQebu4EPNfOt2i7vm5c23SBTknIx0P0j16tYTR29cOwFXoDo9PwdIUyyXrcc420r1iGH4jdaXdKAEloASUgBJQAkpACSgBJaAEvgwEPEpdI82Wwh4L+ozsHY1/rN2OmaOS8crmXCxYv1PCvynWsYo0Rbxnl3+KN7P2SjEc5iw8e/6CuOfaBwe5Cy4VieOzf9eOUphp6fYCccV9c3gfnD5bLWHtrLzdrnUrcedxf1Roa8R1aCcV6gd0jcQNiV0ljJsi6Qc5B0RApQOUuR8pajFcnkIpq7cXlFXi7kHxIjKxWjtdjBRLKSpSoG1oyysuF0GLjkk69JibkULP9/+zCiw+1DU8BPPX7hButY1BMZDh6RP6dMMtyd0lNQHFQboFWzX33EoeR3E4v7RCKp379sn5OBvdhO9k78db6VPAgj50qV7ERYzoHS2H0Y0ZXItz09kXc0ySKwVof+5HHksR7/YBvaTiPKvOO5sRDp3bnMsUkenmXbo9HyyuxJyrdFO2b2OJtlXn6r5PFKOZj5MioVOUdo7jb5nHUoAd1TtG7h/TNTgbRfprf/GSc5M8ZxQ4WT2douWMoYl2oSBWk6fYbhrFZBYWe/6+G8SVzDQNs15bY7s6f/PuR/Is9+jQTlyUFPZNY8j+/2fvXsCrLO+83/88AAGO9bRwAAAgAElEQVQEIUAAmSCIYIMEhWJLojODikCxpmW0GXVmb2ScV6bFw8yo7VRtQ3qwrwfemRZTN+5pkT0zyBulvMbRAkZIW2VBiYkmSCoBRNMYCBBBBTlo2df/ftaz1rMOOUJwJXzXdTHrOd7P/XwW5br8zf++b6satqH1NuetVVuPyRigCwf1c5c0fvSJO+Zf39FvmwrD/ndqH6vAPpUfr8r7Y1eZbfOz3nbleLc42xWjhyrnouGaM+li979X/5kW2Nu0E7/e8m4kmPbP8f15C1Rp1v1tq2JU3JD3yDDvw/W6f8HyVoeGuypIV0XajeYWDS6sFPkpk5u6ytHINW3dWKdJC9bJ5hM9fJM3NYqF16c8aG1rd7gOAQQQQAABBBBAAAEEEDjNAtEU7RQ92EKm/9r0B1fZaUPEbRjuBQP6uuHDtiiOhUKLX3nDfV96QbpsKPpTv9viAlALdJ5Y96YLm2wovQ2NtvDFAkMbFr7mrV0uQHr/4McaPfh81ez+wC1SZJWiu/Z9qCH90jTz0lEu1LNA0CpMbaX27z8fcsOxraLNVra3IM36ZQHUD7+Wo+ff2KFVFTv0L1+Z4qoObbjuJ8c+c/MUjhrcX/cW//akAhebt9FWirdV0C2stKHA9rGKV1sQqj0fm1N0ZcV2F9w+ces09x7nnm2rnnuVmdaWDTO2kNdCaKsi9D9Nh7wFcX6/K3F+TZtf0gLqH349R1+ZMMq/xX3bMOU+Pdr2V8WmQrCFjCyotPukxHlHrcr3pidfdItLTR6Z4SoY7UHW77YEz8EFtnZ/eFgbtr+vGZde6EJRC/5a+1ilp/09tHDPfo/2fEre3OHsxw0d4H6/1u61KlALQf9i3AgXvvq/kwXj9vsEP1Z5+qOv58jm/Pz2c79zVabBIe42LP/aRStlc8bOzh6VUKFp/4+Iv/33NfqP22fq/plfDDbt5p+1+T9P9mNTINg7DevfR/sPtW7d3ufZ30GrsjUns7B/T7y/R4ktWUXw3NwsLX3tLVXXRxetSrySI11JoPlh3i28xfrwMPoWLjlzTnlhZ1vet2Nhalta5hoEEEAAAQQQQAABBBBAILUFzulxxeyFp7qLVumVM2a4Wzzo2fJtuuGyi1zQaEGKBYM23NYWBrKqTauq27nvoKZdkukWkbFA7dM/nXBDwb84KkObdu5x1Yo2fNYWFbKw6MAnx9zw+qH9+mjPR5+47eN/8oJTC1BsaL5VGtriRbZCvYWuNlTfKvus8nP5prfdEPxF+X/u5oS8/aoJbtX3h1aFXH/+ecZkt+DSgqsvc8NxbeGak/3Y/I3WHwsvn95Q41a970ib9n62CI4tUGXzs9q0AEc+/Uz/sbEmUm1oIZ9NP/Dc69tj5mC0APDmL12ix9e8Hrk22Af7LcrerncLXVnbZ4WHvJulVdRa9W9rH/vtLNS0VcKLN2+LTFMQf9/ejz/RKzV1bvqDEQPPcxWPFlj/bN2b7bKxqk2rsv3a5WNcEN+WPlql7tyc8W5+02WhmnaFohbamr9N8RDauVuBWQ/iX9HtW7Xsqsodrlpz4p8Ndu9pfS57+49a9HJFzD1WLWr9sYrqdeHFtGIusNGzxz7V6+82asXmbUkXjrI5cvun9XQVlf6UBdbnwhc2astJzIPr98P6bguk2aJZP3vlDTd9gX/uVHxbMD926EA3rYD13yrBt+896P53uWbru27e3y31+/T7d/a4vz+vbn/fVZ4Hg+NT0Q/aQAABBBBAAAEEEEAAgdQXePD6L6V+J+khAikucPz4qZ0OLxVf93evvJLQrU4JRO0pBw4fcfNcWmhkq7R/cOiIVr/1rltEqHj+9S7MS+/b2wVDVtVnq9Pb6vI2xNcCTBvubQHirAmjXEC2/u0/yoYF28JBjR9+4qrzLPyxqrcPDh9xC7xYGGbXDD6vt6sotTDKFvuxEHHG+JEu6CtaX+WqTi8ZNkCffnZC/1dOlgtNbUVvC2MG9u2l2RNGuTlFvz3ri/rhf29q02IzCbJxB2yI/H9XvaNny7dHFhOKu6TNu4eOfeqqA786cbS75yydpZe3vhdZVMhCOgsJ46sfLXC0Ydhma8FWso+Z2hyn5pH9Z4PdPKClNe/pF797q81VstsbD7r5Wes/+LjZQNSebZWyv6rYoabDR1yAavf9r7iQMFkf44/Zb27Vk1Z5ar95ax8L123xLJsi4X9vfrtN9wTbPPDJUW15f3+rYah/j/XJ5ku159rw7z0ffqJ5T69NGkrbPf7iWP797fm239WCbZtT1l+8yaZjWLz+zWZ/8/a0b9dmjxisLwxP1/9aW5FQpdretuKvt/+tvrq93v07cfbZZ2vuL9fo4Zc26z82/sH9Hbd5Y83S/k7aHL8WiBKGxiuyjwACCCCAAAIIIIDAmSFAIHpm/M68ZecKnKmBaNvGQXfA3hYAqnxvr1us51v/tV5/f9WlrqLN5ki0Ci8LKi3EsyHaFnLYivP/z2+q9a2rJ+p//PkEFZdv07++XNmBJ8sFg8+9XuvutWpAW/Xc5lP815cr3HB8q6785rSJbrj6Xz/1kn70tRwt3bDVhbPf++qX9MCq17Qo/y9cEGqVfKfqYwGgP1z+ZNu0KldbfOafr5vs5qS0Ksu2fKxitrWPBXL/uOK3rgrPFu95sqyq2flAk7VloZZVRbblY9WnFlLbkOdxGQM6HNrZcPG2fmzI/N6Pj8gC2/jQuK1ttPc6m7f0wf+zwU3hYHO0WnjbWR+rIi18YZMuHOTNMfqjF3/f7tC3pb5t33vAheo2fL4zPlYp+/WiF1zQeTLhcGf0jTYRQAABBBBAAAEEEEAAAQQQQKDrC3RahagN07UqxbuvnaS393ygXfs/chWfT/6mSs/8fpurjiu5M88FK7bgjFWS2urnVt1mcwZ+Z9YUvdf0UdJVuNvKbqvR//DruW51bRuGbPOR2mItI9P762+mfkG5Yy7Q069tla3kXdPwgb7xxbEuMLVFmv7hLyfqtl+udauKt/V5p/M6N3R+Z4NbTOqqiy/Q1oYmN5T7VPXB2reqS3N7e/eBNleHdvT5FtRWvLe3o7e36z77u3nJsIHasLPBVSO36+aTuNiqN61K2oa8t17HehIPklzQa4sNrarcro+OnNrydxuSb8PZX/lD3cl1soW7rQo6uMJ8C5dyCgEEEEAAAQQQQAABBM5QASpEz9Afntc+pQJnaoVopwWi9uvYXKLnnuOFm8t//7ZmZ492FZI79h7Uv/71X7o5Kd/d/6EeWLVBj9x4pSZcMFiV7zW6EDK0s0F/8+UvaNLIIep57jk6cPhomwISqwj90uhh+vrlF2n8BYPcsF4LC20+zGHn99HS22bIht9b8Jo7ZrimXjTcbdtcnDa/5ktbdunf516nFb/f5qpYT+nfsk5ozCz//dUtrpqzLcPF29sFq+C0cLS7fRoOfqxd+z6SDX8/nR+rSD1dmvYsm9O1Mz4WYNuCVnwQQAABBBBAAAEEEEAAgc9LgED085Lnud1JgEC0k37N2j0HdOMXL9aUC4fq7hVl+rurLlVox/v66JNj+tqkMfrHFb/RPddO0oQRg10F6Rt1e11lqA37/d32etn9Fmza0O1rszJ1lqRPjn8mG4JsH1tpenj/vsq9+AJ9e9YUNyeorUL+YtU7bp5BmzfzoiHn69n5s3XOOWfr+Td36t/++i9cZagtzGLzhr5R16h/um6y7nv2t/rxnFxdMOA8/cN/vHLKK+s6idiFXp0RhnZWf1OhXVv46XSHoanw3qeiDzbtg8372zlR66noIW0ggAACCCCAAAIIIIDAmSBAIHom/Mq8Y2cLnKmB6Fm9v/VEp+caNnT9P/9+ln67rd6tBD7/L7L1yOpyt0K1LZp0z7WXuxXnV1ZsdytHf++rX9aat97Vv5VWxlQn2oJLtqCLrSJvq83bsF2rXrSh9g0HD8nC1OAcmeOGDtDYjAG6dMQgfXXiRep5ztlulfte557jFvGxgHZIvz76/le/pP/c+AflXT5GX5lwoeYtfVk2ByofBBBAAAEEEEAAAQQQQAABBBBITYHDRQtSs2P0CoEuJHD4cPcf/fnj73434RfptEWVgk+yBXO++6vX9F9/P0uHjx3Xv/zqNf3kr67UPSvK9GbdXjc03YLRH7+4WX8z9RKd37unrrx4uGr3fKBxwwZq6Wtb3erxFnYGA8/gM4LbWcPT9e2ZX9TAvmmy+UnnLl2rOZMu1uot7+qbfzlR+Ute0vNv7HTD+Qu++mX98MVN+sYXx2n+X0zQN/9zHWFoEJNtBBBAAAEEEEAAAQQQQAABBBBAAAEEupHAaQlEzcvCyH/637/VQ1/9kj797IT+/Xdb9D//6ir97/JteuHNnfr1ll265gt/JlsB3s07uvI1FdzwZdlq6o9/4881buhA3bV8vSw4ra7fp/+uekdfmTBK56X10PNv7JAtlPPDr+VoTMb5+v821Ojrk8bI5r/s27OHJo4YrB/+9ya3Ivvv39mtY5995uYZvemLF2tZqEZzc8Zrbu543f3Mb2RznfJBAAEEEEAAAQQQQAABBBBAAAEEEEAAge4pcNoCURvabqu5Hzp2XMvmzdDgfr01/z9e0c//5mpV/3Gflvx2i1tdfvzwQW5V+iH9emv04PO1edduTb1omJsT1OZ8/NbVE922rYD+L1+ZogsG9HVVoxZ0fmF4uq6+5M/0P39d7ipPbXElm2vUgs+Z//Z/9FL1Lp11ltxiTdd+IVPf+q/1+v4NX9Zd11ymbz/3qn752lvd81fmrRBAAAEEEEAAAQQQQAABBBBAAAEEEEDACZy2QNT3fu71Wh0+etwNmV9/3436/vMbNahvmh6ek6uXa97Tlx9e4VaT/x9/PkG/qtjuVqK3IfBWBXrJ0IFq/PCw+vbq4YbQ2+JJf/zgY23b/YFr3hZYOnL8U12eOUSPrXld/3fueNW836TfbPujepxztqaMGqqvXX6Rynft0f/7uy1a+c3rNWbI+Zr7y7VaVbnD7yLfCCCAAAIIIIAAAggggAACCCCQ4gJ9FhSleA/pHgIIpILAPyVJP5Mc6tyunjghvVi9S2/vOaDn/uF6rbjjK25+0X8trXQryd9yxSUqKAnpyd9UyVZO75/WU5/+6U+qP3BI12aNdIsvDT6vtws97duqQDPTz9OB+qOylen/a9Mf3Gr1/1z8W1W816g9H36iof1765Ebr1Lvnueq4PmQrsnK1HPfvF4HDh/VN5a8pKo/7uvcl6Z1BBBAAAEEEEAAAQQQQAABBBBAAAEEEEgJgdOyynxzb3perx664y+y9c/XTdK2PQf0i1ff0tb397uQ0+YCrWv6yIWn7+3/yIWitlp906Gjsu8NOxr0938+Qcc/+8zdZ2HoRUPO1x8/+EjnnHW2bMj99dmjdPHQgdq176C7fmR6P9kK99l/Nlg/faVSv3z1Le37+Ehz3eM4AggggAACCCCAAAIIIIAAAggggAACCHRhgX86d1tC7z/XQNTvTWZ6Py3522vckHYLRAtf2OSqNq36c25ultJ6nOuGvZfvatQ7+w7q+Gd/0md/+pOs2tTmBD3n7LPd/KMXDuqnCSMG6brxF7oh8ktfe0uv1r6v8RcMcgs0XfZng1VZt1f/uOI32trQ5D+ebwQQQAABBBBAAAEEEEAAAQQQQAABBBDohgJJA9ETJyxW5IMAAqki0NDQoN69B6ZKd+gHAggggAACCCCAAAIIIIAAAggg0GUFHiv4TkLfz044wgEEEEAAAQQQQAABBBBAAAEEEEAAAQQQQKCbChCIdtMfltdCAAEEEEAAAQQQQAABBBBAAAEEEEAAgUQBAtFEE44ggAACCCCAAAIIIIAAAggggAACCCCAQDcVIBDtpj8sr4UAAggggAACCCCAAAIIIIAAAggggAACiQIEookmHEEAAQQQQAABBBBAAAEEEEAAAQQQQACBbipAINpNf1heCwEEEEAAAQQQQAABBBBAAAEEEEAAAQQSBQhEE004ggACCCCAAAIIIIAAAggggAACCCCAAALdVIBAtJv+sLwWAggggAACCCCAAAIIIIAAAggggAACCCQKEIgmmnAEAQQQQAABBBBAAAEEEEAAAQQQQAABBLqpAIFoN/1heS0EEDiTBQ5q8/qQ1u08kw14dwQQQAABBBBAAAEEEEAAAQSSC5yb/DBHEUCgywg0vaRvPyL9yyOzlR7T6f1a/Z2vafvcV3Xn+OiJptX36sZHN0UPtHHrim8/r0dnDWrj1afgMnuvm17RNc8t0qzYF4tr/C09cc18rYw5+g0VrbtH42UGD0vfaa2NmJslWZulusa1EX8uur+16F69d0szbbv+1+q2VtqItnYqt87XFReepxXvbtMHF43TwGaa/uDNcq3ZfVwZY3N0zUXNXOQf3lmtFe/20syrm2/PvzTpd9M2vbB5vw75J88fqZunjpBUr3Vr3lOjf9x9n6cvz8zWaFmwWytdNkVXNPN34J2NIW3pPV43XHa+u9P2Nx2MaSxxp+egmPcwh1c1NtJG8Ib49oPn2EYAAQQQQAABBBBAAAEEEOiaAgSiXfN3o9cIRAXSZ+u2kVfpxmtqwyGgnfLC0HVXP69HA2GonUmftUjrZ0Vvj2xt/amuXjZWKxOC1cgV7dqo3/GW9h07TyOzLmw2kGupwabfv6LNN/6dHm0mCIu998v6TiQ49cJMd37rf+qRzZukm67SIzE3BK+POdGOnf0advW1evqme6XnFmnkM1dpQWwq69rafM2zMW22N1hul6OFlrUfB573sdasCbn9vsPG6yrVugDUv8CO3TyzmSDRQsMLj2pNM+1JPTTmimhQ2WoQae3NzGnm70KwLQtIm7wu7nxPO44dlzaHtMPvtPuOXj966ki9s2arVnziBayjp+ZodMy1Fqpu1e70aGgac1rSwMvGatj6rVqxPjYode+kkZqZGX8H+wgggAACCCCAAAIIIIAAAl1ZgEC0K/969P2MFUhe5fmsFsSFb9r8NV39aIDpxiVav+DSwAF/c79WL3tWV1z9fFyVqX++vd8HdfSYpJ49mwnAkrTnKiof1uaYU5t0dZKQUUoWaFoQ+ktd/NzfhVuwd5KK1r2q2EzYu85/THJL7+zKeE9J0UBzkNLHz9ajT9Tq6mfe0voFr2r9Ar9VSaekQrSdjhdla+ZHcdWO4crOq6yC8k3JQlC/mjLQW0WDRK9iUxeO08CLpJv9ytGYClG7piF4e+B+/7AXRH50YWL1qQWN72TEH/fa7HfF8HADB7X5XenLM+MDzvhnj9A1M+WqTNftHNF6pavfPftOCJD3RwLk6GXvaU34L2WbKmmjN7KFAAIIIIAAAggggAACCCCQogIEoin6w9AtBFoSaK7K08K9/6kH2jC03asgfSQ2fVRCgOo64Q8/b6lHcecOHtChP0lnn9sn7kRru215Vmyg2WyLVh06crpWrr5XV+/4u2aC4PDdCUGxV2UaP2R+a9FVejr+gePv0XpLXJMGulJshWhb3i/wgA44DrxsiiZsDOmFN8frhn7vaUWthYreMPcPAk0n37QQ8z0dstD0Ii8YjR3KHq04tfsbrXLTH35uQ+LflK6KDKk/X1dcNkgvbC7X5gHRSlIbnr7p4HkaM87GtXvVqUn7YtWhvdN18ZvlWvHJ8PDw+qRXSrJQ1Ibfd+Dj9z9yq713k0a7Ifv+wXC46+/yjQACCCCAAAIIIIAAAggg0KUFCES79M9H589sgWZCTcVVhTqk5EHcjU/Ezi+a4Bmuckw43tqBw5/qTzpb/Qa0EHi11sZJnX9WC+6Ubnzib/X7ZZt049xFJ9VaspstHPWGyPvVqrP16LrZ0UtPRYVouxy90G6HVeba5+BWrdjtbW5aE9Imnacxw6RDu6PHvbNWyWtDxYdqe8zQ8vNjQ8YkFaL9AkPmlT5OE3qHtGZjfTS8TB+nq4aVa822el1h84XurNaa3b3C84NGnp5k42NtqpUyxo7U9nePK+PCZGFn7Ps2V/mapPHYQ8eSVYVKjc4s9tKM2F32EEAAAQQQQAABBBBAAAEEuqgAgWgX/eHoNgK+wKkLNf0h580sEuQ/sA3fHxxz4+XVq915aJJh/0mf92V9J+lx/2A4ALZQUg/oX8a38m4r5ycdmp98yLz3jPFuiLxfrWrf8Qs7edfFVojamPsH2jxPa/scz9cVV+foCp8gJsD0Dlp15m5/yHz8+Z3VcmGqH5haSNrKHKL9/GeFv0dPHa9967cqOnS9XpW7pTFXWKDpD4G3xZJa+4QXVbKq03cH6SpXrdqgmABW0fd1Cx+11mRz56kQbU6G4wgggAACCCCAAAIIIIBAtxXosoFoY6M3kDMjg5qdbvu3kxdrk8DKO6+KW2E92W3f0G3JDnfKsYP64LAbL6/2DpiXkleyxnbTDyFjj3p7IzUyXdoePmULM+nqB9y8qBdfsUnbrWIy2SJNJzNk3j3rUt257lVdY0PqxzyfdMoCN9y+mXPJ3sQCxI47Jm+xxaMXZcfNFyop4Vhrq8x7IWXy59i57OSnIkd7aXC69FF4/4O6D6X0sW4e2n49j+ujA838fpH72UAAAQQQQAABBBBAAAEEEECgdYGUCkTLy8u1fbsXZVx88cWaMmVK0jfYsmWLfv3rX7tzX/nKVzRhwoSk13EQgTNB4NRViJqWFyienNthHbc89LwBbV9Q6eQe6N29+129F9POW1r+qHTNc4Pc0S9d/WU9sv4t3Rm7wlLMHadiZ/OjyaYs8Fq+4tvteUL7Ha0CdM3u44GHROf8tCHlEz45LvUOnA5sunvDc3V+8NFRqXe6ZPN3NtOe3eoPU29thXk312jgWZHN821l+PDegUM6FDlhG1516bArvDLji9N7aE1jveQv8hRz7UnsMGT+JPC4FQEEEEAAAQQQQAABBBDomgIpFYhaGFpXV+ck7TtZIBoMQ+1CPxglFO2afwHp9ckLnLIK0a2lWnnFWN16sl06eEzeAvPtHi8vqSND5q06c5Fb1GidntXTq/9Wj667R9r6Uy3QJummq/SI/05XXKsmXXiKgl+/0djv6Cr0sceTLsgUe0nsXgccbUGlmy8LNxM/JF7SOxulvv2S/y4DM/ur7+YmvaPztK/Jm7dz4EUjWmzP73B0hXr/SHgF93ePqq/7y3BcfZOsNu9f7RZEsuHx+lhb3hypG2yBpJ3V2qTj3sJN/oU9D+kD9ZXkVZL6h2O+d27T5gHjdEWySuCYC8M7DJlPpsIxBBBAAAEEEEAAAQQQQKBbC6RUIHrNNdeotrbWhaIWiNqfzMzMyA9w9OhRHTx4ULm5uZFjtmHH7FyvXr1ijrODwJkgcGoqRPdr9bJnpc3Sjde8ou881/F5RD84cNgtqNSj/ePldTJD5m14/Mgnlkh3fk1PjLTFou7RegtGIx9vqP3vt14bV0kqqQNziEaajds4VRWiHXMMLzTUe6RudrOJHFXl+pDkwsiD2vdJD/UbENdhf9cWRTo/pC0b35OOnacJbVhlXuqhMcGFlcJtuYpRjdTNV0vr1jSo32U5GrwtpBc+Gq8bLkseyNrw+L5jR0q1W7WuX46uCQ7Xd+3a6u8N2r5TcZWk/gtIfoVsxtg2Dq1PeEa0rditlqYCiL2SPQQQQAABBBBAAAEEEEAAgdQXSKlA1OYDtT9WBWph6IoVK9osuGHDBnetDbWfM2dOm+/jQgTOTIFBmvXIq+FXD69Wrwe0ct1spW/9qa52VZXe6umPrmuf0OFP3Xh5DUyee7WvsTZfbcPjR+qadZdq/HMP6Ns33avVCaFusJI0ruGTnkN0v1YXbXKNnqoK0fY7BsJQt6J7k6uknHT1SG1fX67NH/XSDvXXzBYqJ0dPHal31rynQ8PGa7TO12ir1PQ/SSpO/VPed3TV94yxOeH5SOsjl1gV6QAbgr/meGSofeSkGx7fS6MvG6HRAw7phc3l2jxgSlyV5whv1XtXSRq90986tHur1sgWY5rShkWbrFo2pE0H/bsTv5OtMu+ucsP8Ay6Jt3IEAQQQQAABBBBAAAEEEEAgxQVSKhD1rVgoyZfgG4HWBTo+ZD4chG6WLMRbP8uba1N+ZaWt0B4IRme1EKRFe3lQR73x8h2cP7QjQ+btPeZLT7wqNz1o+mw9+kStrn7mLc1acGm0a+EtqyTdfMW1+pfwfvqsRVqfcFXyA7ay/KMJpzbpkZsedlW1I595OOFsxw50xDG66nrsM+34WG1ev1UZF2a3+Lu8s/E9ueXq3ErzcdWfLVRT+uFiNAiN7YG/5w/pt0pOC0blwsXztHn9e9LYHC/ITB+nG8ZWa8W2el1hwW7cxypJD/Xsr2ihq1W+SkoY+h53Y9xu0mH+7hqrRG3S6JnZbQpW45plFwEEEEAAAQQQQAABBBBAoAsIdLtAdOxYGyvZkU+1Hps8T8sl5S5craJRyzRp7QxV3rZLC2YUSnYsb3BMw/tK7tJ12+5Q5X2xKydXPT5FS8YlXi9FnxFp6Nal7v7m2opcZxv7XtCCGds0v+JeTXQnrL2ndMnaxYrrWsxtkR13/1rNbOv1kRvZSGWB9g6Zt7ksF6y0N7IK0Fe1vrmg04LFdbPd3JwWjG5/woahtyZxvi7KOpnS0PavMr+16Gtad/XzejTYNwt1/X0X7D5sswGEP/bes5MuNu9f0eZvN+/qA1r5iNfe1rgbm1bfqxsf9SpHPe9w6Bx3XeLuSThaJWftx67JvsNGegHozve0w4bRt7AgUWSYu18Vau1sDmlHYudij7ggMkc3xx5tcc8PRu0ie+7u9PG6Idi3YPhqFaGb9weGyVtQOy4a7Dbt0W4N0syrg8fi7zlPX25mqH6LHeUkAggggAACCCCAAAIIIIBAtxQ468SJEydS8c1suLwNm2/v5+677277XKJVizTptmfCj8hRYTAotHMWiIbDThdYrpmhl4tukBeL7lPJgll6e3657vfSyXA7FlKu1cxIaBl8g7hzkYqMcfsAACAASURBVGcoEsYGr5b8PoWDz6dnaM1tgUA0cn9sIBvbRnTPgtq58gLY6FG2Uk2goaFBvXsPTLVu0R8EEEAAAQQQQAABBBBAAAEEEECgywk8VvCdhD6nZIWo9bJ///4JnW3tgM0f2q6FlSbeq8qKe630UiULCmObv2Ccct/ZpX3KdgHo4LzFqswLX+IqLQvlZi0NTXFVpdItWlZxry4oeUrLFdLyyX7Qavf4wWb4fgsyl4zTy/O9/arH52nXwtWqjCnzDPRp3y7t0ijNvCB8v/vap5Ilz0ihZzTJylrjPrc+Xa77L7CK0nA/I+fnJb3eO+29Q0y+G7mPDQQQQAABBBBAAAEEEEAAAQQQQAABBLq+QMoGojaP6FtvvdUu4SlTprTjeq/CsyAUuGXGFBUEdm3zuslxQWlOgV62Q/YdqRb1Kj9tSHvBwlFaVrE4PKTdWggEm3Ftu93l8zTXhakNemzysuSVpe9v0wY9ow0zvAY2TJaWrR2nNaOXqrJouBfmFhZIBYWS+56lt+3SwTeoqOIGd1Pzw/i9Nvm/CCCAAAIIIIAAAggggAACCCCAAAIInAkCKRuIDh061PlnZmbK/rT2Of/889t0XbSdwcorKpdX9BkOLQuDc3HGDW+P3ujm8gzuetu7tKTgGTfXaLsqLMNziKpqkebeOkP3JzasqrXPePOa5oYic4jq8bs087bFsnlJ3w6N0szBDVrjvqVdytElwWrSfS9oyfJbNL/CnwO1hXdL8nwOIYAAAggggAACCCCAAAIIIIAAAggg0F0EUjYQDYagV1555efvbcPkC6TCSFVofJdGaX7RYk204fCPR+celRr0dki6JP7yuH0LPW+dca+ilZz+Bfu0650czbzNDzMlF57qDlXaoaq1Wm5B6r5dWpIzTpaD7vJvDX9XPe0tCtWuoDauDXYRQAABBBBAAAEEEEAAAQQQQAABBBDoDgIpG4ga7pAhQ9zCSo899lir1rm5uep4cGqhZUjLI0Pmbc7PAl2Ss0u79kkT5c3FOerp8vCCSpJChXHD6W/RTOvlxHv18q67NGlBcAGmURoVyDPdy4wepcHaFn6vaq1Zfotm3iddsCtHG7Y1SBoePmeVrFYJ6kbfu7hzyRKpsNBbSMkPUvdteEobRt+hwQkBrLUtbdAsTVoYbjL8FTvPKfOHxuqwhwACCCCAAAIIIIAAAggggAACCCDQHQVSOhCdPXu21q1b1yZ3GzLf3o9bdT2yIFHcwkdWfDk6pLnhkNQtUhQssUw2h2i4A7YA08u6SwUlOSryF2JqoXP7Sp7SroUF3ryjuTOUu8YWc/IDUe9Gt8r9QpvwNEeF/tB+G2b/ToFenrhPG5aEdOt8bwi9FAxgs3V/RXncUHyGzLfwc3AKAQQQQAABBBBAAAEEEEAAAQQQQKAbC6R0IGohp79qvFV/2kJLwc+WLVtkf0aOHKkJEyYET7Vpe+J95aq8zy5taeGjQOWkvzp83DpLyR5moWiRO2HVnv7HwslsNyxey5/RYzPs+fbskDaEghWcOdqwL8e/yV0/V0tVuXaGm0PUVZvaEP7bdqlw7b0aXLVIBbJg1F7FVqTngwACCCCAAAIIIIAAAggggAACCCCAAALJBFI6EC0vL9f27dsj/Z4zZ05k2zZ+/etfu/26ujpdfPHFCYFpzMXt2bHg87ZnpJwc5So8bH6wZY27pNEzNLg9kWN8QBle4GhZxVztWjBFC2auVlFkcSfrpAWks/T2+w1SeO5RF9y6U37UuU8lBWs1c+1i5dlwfj8YjXvH2ArYuJOSYofMe+dzF65WUV78+P7EezmCAAIIIIAAAggggAACCCCAAAIIIIBAVxRI6UDUrw412OC2D92zZ08dO3bM7SY771/X9m8vjHTVlhXh+UItHJ2xSKMq7pW2hZQ7rsBbtqi5OUTjH/b+Nm3IGSevqLRaj80olM1FasWcE4tWSwsKVZIbXN3e5gwtdyvZL5CtHh/foO2H5xV1wa1ViQbuDzxvcKQCNr4NhszHi7CPAAIIIIAAAggggAACCCCAAAIIIHBmCKR0IDplyhSlpaXpyJEjys72FhEK/iy33HKLamtr3ZD5jswhKht2PqNQG6xRmxN08GANjqnW9BZJqnx6kSZNniLJhs9bqWj4+siK817A6PUtHKradJ/hj80/6haEf3ye9HS57o/MRRpYMClcGVoQuM+qNSOX+o35327IvLSsYrEm2vbk8HvYHKM2jN6/jm8EEEAAAQQQQAABBBBAAAEEEEAAAQQQiAicdeLEiRORPTYQQOBzF2hoaFDv3gM/937QAQQQQAABBBBAAAEEEEAAAQQQQKCrCzxW8J2EV0jpCtGE3nIAAQScwIABaUgggAACCCCAAAIIIIAAAggggAACCHRA4OwO3MMtCCCAAAIIIIAAAggggAACCCCAAAIIIIBAlxQgEO2SPxudRgABBBBAAAEEEEAAAQQQQAABBBBAAIGOCBCIdkSNexBAAAEEEEAAAQQQQAABBBBAAAEEEECgSwoQiHbJn41OI4AAAggggAACCCCAAAIIIIAAAggggEBHBAhEO6LGPQgggAACCCCAAAIIIIAAAggggAACCCDQJQUIRLvkz0anEUAAAQQQQAABBBBAAAEEEEAAAQQQQKAjAgSiHVHjHgQQQAABBBBAAAEEEEAAAQQQQAABBBDokgIEol3yZ6PTCCCAAAIIIIAAAggggAACCCCAAAIIINARAQLRjqhxDwIIIIAAAggggAACCCCAAAIIIIAAAgh0SQEC0S75s9FpBBBAAAEEEEAAAQQQQAABBBBAAAEEEOiIAIFoR9S4BwEEEEAAAQQQQAABBBBAAAEEEEAAAQS6pACBaJf82eg0AggggAACCCCAAAIIIIAAAggggAACCHREgEC0I2rcgwACCCCAAAIIIIAAAggggAACCCCAAAJdUoBAtEv+bHQaAQQQQAABBBBAAAEEEEAAAQQQQAABBDoiQCDaETXuQQABBBBAAAEEEEAAAQQQQAABBBBAAIEuKUAg2iV/NjqNAAIIIIAAAggggAACCCCAAAIIIIAAAh0RIBDtiBr3IIAAAggggAACCCCAAAIIIIAAAggggECXFCAQ7ZI/G51GAAEEEEAAAQQQQAABBBBAAAEEEEAAgY4IEIh2RI17EEAAAQQQQAABBBBAAAEEEEAAAQQQQKBLChCIdsmfjU4jgAACCCCAAAIIIIAAAggggAACCCCAQEcECEQ7osY9CCCAAAIIIIAAAggggAACCCCAAAIIINAlBQhEu+TPRqcRQAABBBBAAAEEEEAAAQQQQAABBBBAoCMCBKIdUeMeBBBAAAEEEEAAAQQQQAABBBBAAAEEEOiSAgSiXfJno9MIIIAAAggggAACCCCAAAIIIIAAAggg0BEBAtGOqHEPAggggAACCCCAAAIIIIAAAggggAACCHRJAQLRLvmz0WkEEEAAAQQQQAABBBBAAAEEEEAAAQQQ6IgAgWhH1LgHAQQQQAABBBBAAAEEEEAAAQQQQAABBLqkAIFol/zZ6DQCCCCAAAIIIIAAAggggAACCCCAAAIIdESAQLQjatyDAAIIIIAAAggggAACCCCAAAIIIIAAAl1S4Nwu2Ws6jQACCKSYwKeffqYPPz6sjw8d0fHjn6ZY7+gOAgicqQI9epyr8/qmqf95fXTuueecqQy8NwIIIIAAAggggAACMQIEojEc7CCAAALtF7AwdPfeD9QnrZeGDRmgnj17tL8R7kAAAQQ6QeDYsePu/1Fj/0YNGzKQULQTjGkSAQQQQAABBBBAoOsJMGS+6/1m9BgBBFJMwCpDLQxNH9iPMDTFfhu6g8CZLmD/Dxr7t6lP71768KPDZzoH748AAggggAACCCCAgBMgEOUvAgIIIHCSAjZM3oak8kEAAQRSVeC8Pmn6+PCRVO0e/UIAAQQQQAABBBBA4LQKEIieVm4ehgAC3VHA5gxlmHx3/GV5JwS6j4D9G8X8xt3n9+RNEEAAAQQQQAABBE5OgED05Py4GwEEEEAAAQQQQAABBBBAAAEEEEAAAQS6kACBaBf6segqAggggAACCCCAAAIIIIAAAggggAACCJycQMoGokePHtWyZctUW1vb7BvaObvGruWDAAIIIIAAAggggAACCCCAAAIIIIAAAgi0JnBuaxec7vN1dXWRRzY2Nsr+ZGRk6MMPP4wct43+/fu7c/41/snMzEx/k28EEEAAAQQQQAABBBBAAAEEEEAAAQQQQCBGIKUC0S1btujXv/616+DcuXMjHX399ddlf4KfL37xi+rVq5c7ZN9WKWqfr3zlK5owYULwUrYRQAABBBBAAAEEEEAAAQQQQAABBBBAAAEnkFJD5g8ePBj5WWwY/Ne//nUXbiYbNm/HLPi0a4L3BbcjjbGBAAIIIIAAAggggAACCCCAAAIIIIAAAghISqkK0eAvsmLFCtnwdxsSn2yOUBtCb1WhNpw+OMw+2AbbCCCAAAIIIIAAAggggAACCCCAAAIIIIBAUCBlA1HrZGtBpwWlrV0TfFm2EUAAAQQQQAABBBBAAAEEEEAAAQQQQODMFkipIfOp8lNUPT5FkybfpZJ9rffIXbvgBcVcWrVIkyZbG9E/C1xj+1SyINhutR4LXBO8PrId03b8/YH+2TNjrg2cYxMBBBBAAAEEEEAAAQQQQAABBBBAAAEEnEBKB6K2knxubm6Lf+yaU/exwHGK5r5ToJefHqWCGcHwMvqUfSV3RcLOucslhQp1XSTYXKQqu/TWpaqsKFdlxWoV5kijRg2WNFh5hTO0ZsYUPeYuytb97hq7zvvz8sKcwL3lqiy6QXan94m/P3zYwtAl4/RyzLX+PXwjkIICFT/XvNvn67sv7Zb0hn52+3zNu/3nqnBdDe8/uFoNCV33r/2+XmyQGl76vmvnZ96NUsNqfff2+YrsJ9wvKfzs6POSXXS6jzUqVFKqmqSPtXPFKk1+UpKdL1GoMcnNNaUqLm7pXrvHa78kaQNJ2gwfqiktlndPYv/sXLP9bQyppCQkv7vRdryGbb+42ZvtmhqVFvvPbr5/7kprK/As/+rWnyG5a4qj9zeGSlrpl9863wgggAACCCCAAAIIIIAAAqkukNJD5g1v6NChkdXk4zFtyLytTH9KPhYq3vaMcheuVmWeF0FWrn1BC2ZM0ZqFq1UUPmbPGpy3WC/rLl237Q5V3pftPX6fXbtN8yvu1cSqRZEu7SspVMHopaqcGD40+AYVrZUWzFikKrs2cmUrG+H++VdtuG2KLIsNfq6bXOh2b326XPe3ueFgC2wjcJICe17W4aekHt+7Tj1aaKpiw5v2v25dNWmYJAtF2/KxMPRJVWqobvrRD3T9cKmhMnzfbgtCV7mWJi1Yoqv0hqTLXWD6wMo9zTT+phbfPj/h3LAbC/WT2dav0/nJUM5Yqbi4VMqfqAMlZao7Evf86mIVV0ePpWVOU15OhtS4Q3uP9NHYjOg5t2XBY7WUPS1TtWWlqsmarqy4S7zdDOXkZau0uEylA/I1PflFsXc2hlTblK6x0+2hfrQZe0nSPetT2V4NmZan2O7uVyj8zunZ+coP98FCyeqmpC1JdWUqrktyLi1T0/JylFFTGr63TmWRC9OUmT1Ee12b1SoOgqZna1rfWpWF4c03372fPaNGpXVS5rS24CTpE4cQQAABBBBAAAEEEEAAAQRSSiClA1FbOGnVqlWdC+aCzEJt0C1aVlEeG1BaeFlxg7wh9DkqXLtYfi5qoeiyx6doQYmFpQ16zA9Dg73d94IKFo7SsopwaOqfc+36O+34tqpTP4CVZJWqBSqICWutr2va0SSXInCqBI4+9UN95hobqs+e+qE+nfo99U4azL+hVy3IHJar4ZXf17yH/MAyLqDcvUoP3L5KFnDePdkPQ737Jg+3B72hZ8NhZ+XKDbrpR0tcSOpVnD6pZ12w+QMtnX2q3rCT28marmkHSrQxJOXl5Ssn8jirwCzTobGJYWUwMKwuLpblpRYoTh8UUslGaWr+dBc8Zk3zqjIHWVAYaTe4kaXp0w6opMXg1L++UaGNdeqTnS9ZBaYfWMYFtmryAlzXnyzJKixd2JieLctx7RPpf1OtNC1f+eHj7tpDY5U/PT8a4lq1a3WT935+LumOHVbmtLxIm+GWVVptx/OVs79UxfUjlO+SXs/S+j7VrDXVC5W9myRlKT/H6+vGyDHbr1WTjqiprFjxGWwkmA5czyYCCCCAAAIIIIAAAggggEBqC6R0INqzZ09XIdoS4Z49e3Ts2LGWLmn2nIWHc5ffosKFOdqw8BnNnfxMs9fq1hlSwRRN0r26T4v0eMi/dJYmLfS2l7v7c1S4cJQ7sG/DWm1QSKOq7tXEiTYcf5YK3H2x4arfUqvfy+dpUnxZqKLP9++3rvJB4HQL9LrjDh196il91litE1MfaiYMtWHuv5LLQ6+8XJNnz9LS2X7YeZnu+sW3NNkNoX9SlcPm6OEfz5Jln3ZPw43f1E2vPannbNT7E/P1XKU0bNhQafceDbvxW+EwNPrWu3da5alf6blbLz5YoOd2S8EKUBty7ypIA8+KtnD6tzJy8pRnjw2HfzE9iAkc07wQcLoXStaPCISldm+Zl1JGKyOltPR0bSwJaWpzoWjGAPVRnapLa5TVQploY2ij6o6kKztLysqywDIxsLWgM9gnP+CcllmrskPR97OwNFvFqu07NSbQ3H/oiNL6DnKvHwlNwxhNMQ7ewTo/qEzPdsFnTakrjZU2lqomb7ryVaqS0CDlDahSXZ/scAVqnqaGSlRak9dKVWyNqlx1aH5MH72h+9XSgOQRc8xvxw4CCCCAAAIIIIAAAggggEBKCaR0IDpgwADNmTOnxSHzK1asUGNjO4ZsBvgn3leuyvu8A3kuhfC2k1Veemdu8MIK3aK/CbSTsFm1SAXbvKH1lbk2lP4ulVh1aVG58mTBqDe0PeG+1g5QIdqaEOc/T4Gq5/XZnqnq8ZB0/KkqHb3uOvVK6E+0qjPhVAsHhs/+gX6i3XrxNe+iyXcu0fVuMxymrizQvJXBBobqphsvD89PasPso5/dCdfaqH2vGlXyQ9no9adjKxr6pSs7f7qysqZHho17c3wmrxC1UK6+KV0jRpSquHSE8kfUe9WQ+dOTd9vC0pKQN6Q8/oqaejWlpSmtqVahxqy48C98cU1peEh5n/i7W9y3oDffBteHar3rYt4vXdXV8cPf05Q5MRo0+lWmLT7E3q3ebz5cWZo1QqXFJTowbaqG1PrPaIodKl9nlazmHj9VgX+9ZFWg3uwA4crbvBzJqkYtgPWrVVvsHCcRQAABBBBAAAEEEEAAAQRSSSClA1ELOn/2s5+lklf7+zL4BhUuXKvrnq5WXmC4e/sbkkSFaIfYuOk0CUy8Q33CQ+R7fC/5MyueiA0nk1/V3NFhuv7HfhDqX3O57v7FEn+n+W+/AtQWXXpog66yOUhl26s03A3Jj1aQNt9I553JckPDbbGg+uTVofbo+MpImytz7CE1pY/QdNW74fLKmq7s+uJA4BcOWF3XGxWqPazMqd4w+ti3sXNNShsyTVO1UWVVNcpJUiVaUy9l52er3k8eYxtpdc8PRmMujAlHY84k7HjD7vt4obEFoNVNLqx0c6nGXB2oWvUTy5hpCAIXu3lNrWzV5lL1piqwgLr2cJqOaEjy8NiuDoe8gZbYRAABBBBAAAEEEEAAAQQQ6CICKR2Inh7Daj02eV7CAkVKGIoeHOYeHP4e20u3oFHsIQ3OnaHcNbu0T9mBFePjLmrLLhWibVHimhQWGH7RUKnSnzO0nR11Yaa3cFLLd0YXXQpeFx0ef5kbhq/hs/SNSau0uGi+5mmohvmj64M3fR7bLiC0cLRWfRPmxgzPxenm18xy83KqqTo8j2eTiksOKLNPeDh9Rjhgdauy12tEftIJXb03rKnyhsHnZChDY5VenLxKNGu6VZ7WyBViuiCxTpG1n+ID2/AcovIXOQoPrU9YLCrBOBjihk8eCKnEFkayhY78iUbDQaqFpMXFR5Senp7QknfAC0cTn5vkOXZDY0j1h9OkIVOVP6BKJaFGLyTeO0TTpoYf4cJYC4ebW6iqma5wGAEEEEAAAQQQQAABBBBAICUEUjoQzczM1M0339wilA2Zr6uLX+aixVviTmbr/opy3R842vyQ+cBFkmJXc/dC0rdjL3F7bi7R0XckCUOr9diCXZpXdEOSc3ENTbw3ulJ93Kngrk0D0ELsEbyUbQROu8DwYbm6aYH0apEtlhZflZl8USX51Z1+b+P3/ePhuUUXB8fH++d2r9Jif0j97je1+KH41eX3aHdbF7v32+z07yOKzI0Z/6xw9ueqFG31JTdc3Fs4yA2/9+fUVLpGxN+bsO9Vh9qwdG/0d5amZ9ereGNIY5qbb9TayMhRnq1A1K6PH9Y2d5Mf4sadH5CjvJwctwhTcXHcOQtc871V5ZsvXI1/bjPPsdC2ShoxRHKD+7OmK88FykeUnm0LUoUnjw5X4rY232pcT9lFAAEEEEAAAQQQQAABBBBIEYGUDkQt6Fy2bFmLc4h2dP7QzvffpZIF88KLKNkK9nErzW9YpEkLn1HuwtWthKHNV6N675C4qJI7nlOgl9sStHY+BE9AICoweZaub1itV92RZEPgo5e2vuUHqskrQmPuD4eoDU/M1+JKf57Q8P2yxZsuV0V40aWY+z7XnfgQz+uMt0BRko5ZpWhxvdLT/fuaC/1i760pLVOdMjUtOBdm1kRl1pZpY2hM3CrssfdG9gKBrFVYuhXuWwpTwzf6iy15K8BHWmtxI2Y+0fCzWrzBnUwWLieGxbZg1N6+UzVGe71ANDzvaZOFruYTmK46a7pNHVCt0pqsVhZlar13XIEAAggggAACCCCAAAIIIHB6BVI6EDWK1A08peW3TUkYan9rpPBsVHgRpfgftEFvh0JaHpIK15Yrb3D8+fj9wc20I7W1kjW+RfYRSC0BL5h89cpC/WS2jVsPB5XDv6mld9rCSM18Kn7lVo2X9mhHg+SNg2/m2pjDcZWoqTJU3u9jY0ilO2wnWYgXvihcIRpdjElSZIX1YlW3sULUAsnqJhs6btWPwY/Np5mt0uIylQ4IrGAfvMTftlCy+rAyswe5vDAjI0dTh5SorLi01SHltpq8WlrEyX9G4Dthlfm0zMDZ5jb9kNg/nzws3n+oj8ba6knhQlALdze6kfrxPtZOliZm1qqsNqTGrGTn/WfxjQACCCCAAAIIIIAAAgggkGoCKRWIjhw5UuXl5Tp27FiHnHr27KmxY8e2/d59tgJ8oTYkvSN55aVVdBaFV6Rv65D5mOb37dKuuOrNqsenaO5y/yqbqzSumtQ/xTcC3U2g4ueaV/Sm91Yrf64XJ/1A1zeEg87dT2re7dIkt+iRBZ6z9JNfzAqvHD8/ZuX4SjcPqNfMpAU/0PXDW4LyK0SD16TAePnGAzqsJlWX2dyUI1Rft1eZzc4h6vXdW4zJHzLvv48f/vmhX5amu4WFGiM5n13phanNzKPpmsrS9GkHVFJWrJID05JXirq5NA8n9NOG8k+TF4oqMs+mhazhfzzdfU2W4nrvWlysyEj49GzZTKXNfWIqRAMXNR44HNiL30wWLidWiHpzpAYKQd20APFtRfdZWClqwRYCCCCAAAIIIIAAAggg0JUEUioQtTlD77nnntPnN/gGFVXc0KHn5RWVx93nVXJ6B1uY79OeWRR7q837WXlf7LG27A3OW6y4ptpyG9cgkDICFZImWW/80NO2h39LS38huUWQXsvVGL2hhpd+pQdWBhdjSj5MvsKGxIfD0UiQGnjbyXcu0dLAvoKBrPVlwbc0OXj+dG7vP6Qj4SrPyMJFkedbuFktixDtk54dHN8ePhj82lGq4rIm2YJGE2MWM0pXdkY4DD0cnnszeF/8tgsEB7hK0eJD2Yod2l6j0moLb/PCc4/G3hwJRUtrlDXRgtXAAkz2nvnR2DPLXwk+3Nfi4tqEkNVajwTAkUfFLpjUvIsfEkdudAtSlRUXq9oOpWcnfYfI1ZEA17s2tpo2chUbCCCAAAIIIIAAAggggAACXUTgrBMnTpzoIn2lmwicEQINDQ3q3Xtgi+86YEBai+c5eXoFduxq0JhRLZalnt4O8TQEEEAgiQD/ViVB4RACCCCAAAIIIIBAtxd4MEnx5dnd/q15QQQQQAABBBBAAAEEEEAAAQQQQAABBBBAICxAIMpfBQQQQAABBBBAAAEEEEAAAQQQQAABBBA4YwQIRM+Yn5oXRQABBBBAAAEEEEAAAQQQQAABBBBAAAECUf4OIIAAAggggAACCCCAAAIIIIAAAggggMAZI0Agesb81LwoAggggAACCCCAAAIIIIAAAggggAACCBCI8ncAAQQQQAABBBBAAAEEEEAAAQQQQAABBM4YAQLRM+an5kURQAABBBBAAAEEEEAAAQQQQAABBBBAgECUvwMIIIAAAggggAACCCCAAAIIIIAAAgggcMYIEIieMT81L4oAAggggAACCCCAAAIIIIAAAggggAACBKL8HUAAAQROUqBHj3N17Njxk2yF2xFAAIHOE7B/o+zfKj4IIIAAAggggAACCCAgEYjytwABBBA4SYHz+qbp40NHTrIVbkcAAQQ6T+Djw0d0Xp+0znsALSOAAAIIIIAAAggg0IUECES70I9FVxFAIDUF+p/XR4ePHFXTgY+oFE3Nn4heIXDGClhlqP3bdPiTo+rfr88Z68CLI4AAAggggAACCCAQFGDsVFCDbQQQQKADAueee46GDRmoDz86rN17D+j48U870Aq3IIAAAqdewIbJW2Wo/Rtl/1bxQQABBBBAAAEEEEAAAYlAlL8FCCCAwCkQsKAhfWA/9+cUNEcTCCCAAAIIIIAAAggggAACCCDQSQIMme8kWJpFAAEEEEAAAQQQQAABBBBAAAEEEEAAgdQTIBBNa+m0uQAAIABJREFUvd+EHiGAAAIIIIAAAggggAACCCCAAAIIIIBAJwkQiHYSLM0igAACCCCAAAIIIIAAAggggAACCCCAQOoJEIim3m9CjxBAAAEEEEAAAQQQQAABBBBAAAEEEECgkwQIRDsJlmYRQAABBBBAAAEEEEAAAQQQQAABBBBAIPUECERT7zehRwgggAACCCCAAAIIIIAAAggggAACCCDQSQIEop0ES7MIIIAAAggggAACCCCAAAIIIIAAAgggkHoCBKKp95vQIwQQQAABBBBAAAEEEEAAAQQQQAABBBDoJAEC0U6CpVkEEEAAAQQQQAABBBBAAAEEEEAAAQQQSD0BAtHU+03oEQIIIIAAAggggAACCCCAAAIIIIAAAgh0kgCBaCfB0iwCCCCAAAIIIIAAAggggAACCCCAAAIIpJ4AgWjq/Sb0CAEEEEAAAQQQQAABBBBAAAEEEEAAAQQ6SYBAtJNgaRYBBBBAAAEEEEAAAQQQQAABBBBAAAEEUk+AQDT1fhN6hAACCCCAAAIIIIAAAggggAACCCCAAAKdJEAg2kmwNIsAAggggAACCCCAAAIIIIAAAggggAACqSdAIJp6vwk9QgABBBBAAAEEEEAAAQQQQAABBBBAAIFOEiAQ7SRYmkUAAQQQQAABBBBAAAEEEEAAAQQQQACB1BMgEE2934QeIYAAAggggAACCCCAAAIIIIAAAggggEAnCRCIdhIszSKAAAIIIIAAAggggAACCCCAAAIIIIBA6gkQiKbeb0KPEEAAAQQQQAABBBBAAAEEEEAAAQQQQKCTBAhEOwmWZhFAAAEEEEAAAQQQQAABBBBAAAEEEEAg9QQIRFPvN6FHCCCAAAIIIIAAAggggAACCCCAAAIIINBJAud2UrunpNnGxkatW7dOvXr10pQpU5SZmenafe2111RXV+eOz549232fkgfSCAIIIIAAAggggAACCCCAAAIIIIAAAgh0a4GUDkRra2td8Gm/wPbt29W/f38dPXrU/fF/FQtN/aDUP8Y3AggggAACCCCAAAIIIIAAAggggAACCCCQTCClh8yPHTs2ps8ffvhhTBjas2dPZWRkxFzDDgIIIIAAAggggAACCCCAAAIIIIAAAggg0JxASgeiFnZeeumlzfVdV155JcPlm9XhBAIIIIAAAggggAACCCCAAAIIIIAAAgjEC6T0kHnr7LXXXuuqQG2ofPBz/vnna8KECcFDbCOAAAKfm8Bnn/1JH350WB8d+kTHj3/6ufWDByOAAAIIIIAAAggggAACCCDQlQR69DhX/fr2Vv9+fXTOOaendjPlA9GDBw/qrLPOcn+CP6YNn7eFlZg/NKjCNgIIfB4CFobu3tOk3n16aVjGQPXskfL/tH4eTDwTAQQQQAABBBBAAAEEEEAAgQSBY8c/1ceHPnH/XT1saPppCUVT+r/aX3rpJb311lsJUMEDF198sU52pfmqx6dorpaq8r7sYNNS1SJNWjJOLxfdoMExZ6r12OR5Wh48llPgrlPJXSpQgYry/Dv2qWRBoVS4WN6h8L23Jj5vX8ldum7bHXH9sPtnqSAUfNgtKly4SwULYw4GLrhFyyru1cTAETYRQKDzBKwy1MLQ9AH9Ou8htIwAAggggAACCCCAAAIIIIBANxSwoiL77+kPdJYOfnTotPy3dcoGouvWrYuEoUOGDJFVih47dizys9uxvXv3utXnLTidM2dO5Fy7NqoWRcPQfS9owYxCbYhr4LrJhdEjLsi03UDoaPcVRC+Jbnlh5pqZq1Xk8lHbDwepy+dpUjBRzclRbsgCzlDccQtay1Wp2GDVwlP5oWpMcGuB69poF9jqmMDet7VOl+iaIc3cvvd32qo/1/jmzjdzG4e7p4ANk7fKUD4IIIAAAggggAACCCCAAAIIINAxgb5907S78YMzNxC1ofCvv/56RM8WT2psbNSGDV5UaVWh11xzjZ566il3zfbt27Vly5b2zylqQaarAM2OVoNWlEerQWOCxkh3JFV7Oy5A3ab5a8cFT4a3vUrQXQtXR6pFqx63Ss9wkGpt37ZLhWsLpAI7HtKop8tVJP+4X1GapGn/UFyoGg1ub9FM/xq+OyYwZJCGrVqu575wq27Kimui5gX98g/jdEMHM/i41tjtBgI2ZyjD5LvBD8krIIAAAggggAACCCCAAAIIfG4C9t/Vp2tNjtMzU2k7KV977bWYO6xadMqUKerfv787bmFo/DXx+zENJN2p1mNWDRoq1HWTp3jhZGH80PikN7bpYNXj8yQLOCND56WJtxUoV89ornveM64atGBGdDj88tusH/7xKZo0eYoeq2rhcVYhWlGuyqdvkWzIvm1XLNWtLdzCqbYKDNb4OTM0/g/L9VxN4J5IGHqJKA4NuLCJAAIIIIAAAggggAACCCCAAAIIdBGBlBsyb5WgViEa/NgCSrW1tbJKURs6b/vxc4v614wdOzZ4awvb2bq/olz3u6Hos/T2fK8i080nGhzKLilaeSnd+nS57m/D5JwT7ytPPodneK5Rf4bR5jvoDbd/u/kLONPpAhaK3ipZpahu1U3yKkP/bs4lnf5kHoAAAggggAACCCCAAAIIIIAAAggg0DkCKReI2tD34MeqQv1FkzIyMnT06FEdOXJEN998s1555RU3j6h/vYWmbQ9Evbv2lRSqYPRSVYZDTgsyK+/zW2zf9/sld2muW+holiYtjLvXqjlv845teHyKCuJC15irXWiaEzkUE9LOmKIC2aJKkhgyHzHqzA0/FP2lvijC0M6Upm0EEEAAAQQQQAABBBBAAAEEEECg8wVSLhB97733Yt7aKj/94fATJkxw5/zQ1M4FPzaXaLs+VYt03ZoZWjbzKU2aHPKGnc/fpuvcsPVkLQUWUvJP54zTBeHtC/IW62V5q8wXqjDJivHZKiqSqh4vVG5gblG/Kfft5i21rcHKKyr3Tk20kJZFlWKcTvOOhaLjT/MzeRwCCCCAAAIIIIAAAggggAACCCCAwKkXSKlA1Ko/beX44McqRK0aNPjxg9EVK1bEDK+3+23IvVWStuVTtfYZW9RdS2auVmVFeBB71aLo6u3BRsILKAUP6f1t2qBkCypJg/Pu0K2T16rqvuykQ+c3LExSReo3npN0yXr/rPsenLdYlTFH/B2bCiDb3+EbAQQQQAABBBBAAAEEEEAAAQQQQAABBAICKRWIWpgZ/7Eq0Mcee8wdzs3Ndd/+avPx19p+ewLRjg+P90LHfSV3SaFnVLBhtYqKvEB1X6RT2Zq38Cld93i1Ku9LDCibrRCN3N/Shje/aEEo9pqOzHUa2wJ7CCCAAAIIIIAAAggggAACCCCAAAIIdG+BlApEbW7Qlj5WAdqrV6+WLnHzi7Z4QcLJYLh4i5Y9nXBBMweqtXShVLh2tVQwS5O2LU0IPgfnFahwwSxNejzxXIsVou6JSYbnK6SC8Byiy2xFeb9nbpj9OL1cdINaX6zJv4lvBBBAAAEEEEAAAQQQQAABBBBAAAEEzjyBlApER44cqZ49e+rYsWNJf4nXX3896XH/oN3b9kWV/CA0R4Vry1XpJ4k2ZD5usSK/fekWzXc7du887Vq4WvcPHiwVlWvU41P0WFW5Zm4LSeMaVLLAVq4v1/3hc5MWFMQEli1WiMYMz/f7KW8of1FitWm0f2whgAACCCCAAAIIIIAAAggggAACCCCAQEsCZ504ceJESxec7nM25N0WUbJq0PZ+rrzySmVmZrb3ttjrrdpy7YyEak+FQ8r5FfdKj0/RknGrVZTnp6h+E354aSHrYiWcDl8Ws2q8f2vCd7IKUe8iG6p/nVvNPuGm6AG3Uj0Vo1GQrrPV0NCg3r0HttjhAQPSWjzPydMrsGNXg8aMGn56H8rTEEAAAQQQQAABBBBAAAEEEOhmAp3x39cP3nNPglLKBaIJPeQAAmeYQLcIRBtW67sPrdJu/7cbNkcP/3iWhlf8XPOK3vSPhr+H6qYf/UDDV87X4kpv+/ok2WLDS9/XAyv3xN3bwu6kb2rpndLPbn8yOr1EC5d7py7TXb/4lia3el3sBSf/D3ajQiVVGpA3XVmxTdvMyAqVlOnQ2HxNTzwZPr9RmpqnnPj15GpKVVzdpPTs5u61h3nt7x0yTXkJDSR0ptUDNaXFqm4KX5aWqWl5OcpQjUqLq+UfdmfTs5U/PUuNoRKVHRrrtpM2Hn6HpOeSHXTtDnJmdS3PwhK9O9LP6CG2EEAAAQQQQAABBBBAAAEETr/Ayf/3dWKfkwWiKTVkPrHLHEEAgc9FYM/LOvyU1ON716lH0g680WrQOGnBEv3ETxYbdqsh0k4g9HQBqcWmb+hVmxR3WK4mJwlDI7dKsnbvjrQbDl79wDV4odt+wzvS7Hn/ht168cECPRdJcP3jp+s7QzljpeLiUil/og6UlCkhzKsuVnF1tD9pmeEAs3GH9h7po7HxYWhjSCXVUva0TNWWlaomK1nYau1lKCcvW6XFZSod0FJwatd64WlC36LdcuFr/vTAgchmurLzw32wkLPeTtSoyjVWreLgyylNmdMCAW9CYGkBa71G+O1FnuFveAv0tRwEh6+1vtT69/GNAAIIIIAAAggggAACCCBwJggQiJ4JvzLviEA7BI4+9UN95q4fqs+e+qE+nfo99Z4Y38DluvtHc/Tdh3bqG+GKyoonrMIzSWD5hHS3VYcGm6j8ueY9JN21wDu4Y+WvvCrO3av0wO2rglfGBqDhM/6zIhfG39diAOqHuR2rBo0881RvZE3XtAMl2hiS8vLylRNpv/kK0WA1ZnVxsSwvdSHgoJBKrGg0f7osJ82aFlJJSUiDXLVmpOHARpamTzugkhaDU7vcwtNg3yzTtECxb7gSNNqk9a22b1zVqX/tWO+6mtJqHc6cpvyYylR7343RhgJbwfe1w03hd45cEq46jezHbVg16kZNPSWVsHFNs4sAAggggAACCCCAAAIIINCFBAhEu9CPRVcROB0Cve64Q0efekqfNVbrxNSHkoShXi8qVnpD4hff/nNvmPmNczSscpUqi36uCheS7taLT6zS7t3Sz166XD+ZPayZ7u9RpasODQ+r969KOrzeP2nfyQJNP+wMXtd1tjNy8pRn3bXgMDLuPNz/mArRcAXl9HyptFj1IwKVnXZvmTc4vay4LvLyaenp2lgS0tTmQtGMAeqjOlWX1igr+dh8ry0/1PTbyZqu7PpibQyNCQeN4SpSZSo7IUiPdEdqqla10pU9fb9Ki6taqPYM3OMHvkmmDvCG3sdeyx4CCCCAAAIIIIAAAggggAACyQQIRJOpcAyBM1mg6nl9tmeqejwkHX+qSkevu069knhMvnOJHrZ5PXdepOE2Hn74LH1j0iotlrdfsdIbgj7sxsIWwtBow8OulJ69fb4q3dyfl0dPNLv1phbfPr/Zs/EnrKr0OQteI5/A/ZPm6KbI8dO/Ea18DA8rz5qu/Ejo13yFqA05r29K14gRpSouHaH8EfUqrh+h/ORj1r2gtSSUUM3p3rimXk1paUprqlWoMStxPlKfxfqmUje83x8CnzU9W/XFVarJmS6VlsnmI42t+vRvDnz71Zw1papOH6Gko+wDl/ubTTHBsH80/J0et59s7lKVKZoTpys7O/4e9hFAAAEEEEAAAQQQQAABBLq7AIFod/+FeT8E2isw8Q71CVf29fheyzcPn/0DLY1cEp4HVDvVcKc02SpGG6S7m60M9W8cqkmTcnXVsJ1abHOE5rYlDLV721chagHu9XabX3kaE7zaHKKxQ/X93p2O76zp+cpy4V198upQ60R8EGjzao49pCYXJta74fIKV2tG5+MMzNtp83/WHlbmVG8Yfex72bkmpQ2ZpqnaqLKqGuW0VCUaE9hKjaFaNaWP9UJN9y6xrbe0V1PfpPQR0xUdYp/k6j4D3ND//e2uEM3S9GiyHHhGYMJVC2STPJJDCCCAAAIIIIAAAggggAAC3VeAQLT7/ra8GQKdJtDyiu+BykspMieoqxRtZtT8mBsvV8MTq6Rhl0kr52veyjl6+MbWuh/7nNau9s9XbAivcl/5pOY9GDdM37/o8/x2YaMtGlSrvsGFhcJ9Cq7Kbts29LzYjZBvUnHJAWX28Rck8hYesipSbwGiFsav11Sp7ki6snMylKGxSi9OXiUarWRNBhS/MFL4GlcJGrjehZuHwgfCFa7TpUEH0lR9yCLPQYGLEzfbVyEavN+eJR1p2qjQmMCCTcFL2EYAAQQQQAABBBBAAAEEEDgjBAhEz4ifmZdE4NQKuMrQ2dE2ExY5sgXjkw2Vr4jeE7PV8IZe3W0LMn1Ld+vnmle0Ss9uuCz2kp17IvtW7RmpTE1a8Rm5NGYj0s9J39RdelKLK20Rp5266xd/FXNdauwcUV1ZsaKzgAZ6FR4abnOO5tvqSzavpw2Vn57lqiCrI/ela0TgtuSbXnWoLcbkjdLP0vTsehVvDGmMP09o+EavkjW2FVfZeThNRySl9RmrvKSVpTWxN4X3rLL0cOZU77ljhiht4wE1xgWijQcOx9wbXTneD3q9letbnkPUph2oVpOFszatQFmxDmUH5l2NeQI7CCCAAAIIIIAAAggggAAC3V3g7O7+grwfAgh0poANNbfV5Yfqph99U5Pcoy7TXQsu0+6VBZr34GrZ9KLxnx07d0t6U4uLrFpzj54r8hZoqiyar3numFRZGa7kdDfvVoNraKjGuOXqbfGk7+vF+MYtHE36zJ16NtLPJVp65+VyoeqP5miY9eOJN+K7mAL7VumZr/z82D/TMtOS980qRYtLVS//vmwlTKmZ5M6a0jLVKVMTI3OW2rL0E5WpOm0MNSa5wz9kgaS3oNPUIZIsDLWwsSSkxLts6Pp0uRLNpmqVarrypw/Sjr1HdKSuTMXFxSouq9ORI3u1I+7m/YeOKK2vVzWaNX2a+taWKLZbFnaWaMeYPBcI+72LfDeGVFLsveM0C2utAndapg7bFASlyYPayL1sIIAAAggggAACCCCAAAIIdEsBKkS75c/KSyFwGgT8yszIXJ5v6Gf+Yyd/S0t/4a34/sDtqzRpwRLdPVlS4PikSZd5oWfMXJ5eAwlD8sMVpBqWq8nDLYR9UrY+UuXKN3R9rv/QDfqZC1Pf1ANPDHOhp39Gukjf+LFVn8Z9hs/ST34xS9LnO4doTK8aQyrdYUdarxCNGcIeXqTIHWtjhahVVVY32TyjOW6Ozmg/MpSTl63S4jKVDoivpAyvIm9D7PO9qtLGUPhOCxsHWQBZrCP+okl+o40h1bpnTdSBkmKVHJimvLx8WYGr9wkvHrV/v726+rqDjTpwOE1DJnpzfjaGNqquz1jlB6YAlTKUM3WISspKFIqfYuBASCXVdVJm3CJPGTnKmyaVlNUq1LeP3wG+EUAAAQQQQAABBBBAAAEEzhABAtEz5IfmNRE4lQL+0PNI0Jm08ct19y+WhBcxmq95w2y+zstVYWGmbd85S1c9YdWlT+q7L8WuRG9D8h/W9/XASrmK0IqVXgXpsCuHqeLB8Or1w+boG3deLlVsCD89V3f/4q/0op2PtBk+tduGxn9+iyYl5Yk/2HhAh9Wk6jIpO3+E6uv2KjM+4JMtYFSisvAUnJEh7G7IvN9g/Byi/sJCjfJzS7vSC1ODiy759/vfWZo+7YBKysLhZU5G+J5wBWpMKOnfI8nCRhvHb30qrpZs8ae8Aaoqq1Mff1h+3jSFSjYq1Bicy9NC2Hx7QZWoj0ZY+za3qYZoWkb4vev6KNtfJMl5hZ/rAs5QYig6IEd5OdHINdDLcD+96Qbq9sacYQcBBBBAAAEEEEAAAQQQQKCbCxCIdvMfmNdDoDMEYubwbO0BrirUu8iC1OcUXcho+J2FuunBX2l4eCV6P2j1m7R5SK+3IfKB64brMj23M1c/uXG3vnv7fLcyvTRUN93orU5//Z1z9OpDO3WVN37fa8qFsbPkRtv7jcd8W4WoF7TGHD6dO/sPBaoqa1Qf82wbnl4tt3aSW2k9OL495kJvZ0episuaXBg50VaXLylTnU3yqXRlZ4TD0MOZmpZQGRrXlgs3B7hK0eJD2cpvzwrygZXoLXxVzJydFn7mhR8W7J93KC1zmptXtKb+sDKnTleGhaQuDJ2uLAtaq8MS6dnheU/DQWx2qYqrapQz3Rti3+ICTMFXTfPqUYOH2EYAAQQQQAABBBBAAAEEEOi+AmedOHHiRPd9Pd4Mga4n0NDQoN69B7bY8QEDmplHssW7ONlZAjt2NWjMqObj1s56Lu02JxAefj82frh/kustYK3tq2lxC0gluZJDCCCAAAIIIIAAAggggAACnSzQGf99/eA99yT0mgrRBBIOIIAAAgh0bYHw8Pu2vESgkrUtl3MNAggggAACCCCAAAIIIIBA1xdglfmu/xvyBggggAACCCCAAAIIIIAAAggggAACCCDQRgEC0TZCcRkCCCCAAAIIIIAAAggggAACCCCAAAIIdH0BAtGu/xvyBggggAACCCCAAAIIIIAAAggggAACCCDQRgEC0TZCcRkCCCCAAAIIIIAAAggggAACCCCAAAIIdH0BAtGu/xvyBggggAACCCCAAAIIIIAAAggggAACCCDQRgFWmW8jFJchgAACCCCAAAIIIIAAAggggAACCCCAQMsCD95zT8sXpMBZKkRT4EegCwgggAACCCCAAAIIIIAAAggggAACCCBwegQIRE+PM09BAAEEEEAAAQQQQAABBBBAAAEEEEAAgRQQIBBNgR+BLiCAQNcW6NHjXB07/mnXfgl6jwACCCCAAAIIIIAAAggggMAZIkAgeob80LwmAgh0nkC/vr318aFPOu8BtIwAAggggAACCCCAAAIIIIAAAqdMgED0lFHSEAIInKkC/fv10SeHj+qDAx9TKXqm/iXgvRFAAAEEEEAAAQQQQAABBLqMAKvMd5mfio4igECqCpxzztkaNjRdBz86pN2NH+g4w+dT9aeiXwgggAACCCCAAAIIIIAAAgiIQJS/BAgggMApELBQNH1AP/fnFDRHEwgggAACCCCAAAIIIIAAAggg0EkCDJnvJFiaRQABBBBAAAEEEEAAAQQQQAABBBBAAIHUEyAQTb3fhB4hgAACCCCAAAIIIIAAAggggAACCCCAQCcJEIh2EizNIoAAAggggAACCCCAAAIIIIAAAggggEDqCRCIpt5vQo8QQAABBBBAAAEEEEAAAQQQQAABBBBAoJMECEQ7CZZmEUAAAQQQQAABBBBAAAEEEEAAAQQQQCD1BAhEU+83oUcIIIAAAggggAACCCCAAAIIIIAAAgh0U4Fb9Y8//akeuvMv2/1+uXf+RD/+6QO6sd13xt5AIBrrwR4CCCCAAAIIIIAAAggggAACCCCAAAIIdJrAcv3br2qlsX/VrlDUwtDrx0p7Nz2slSfZt/+fvXuBr6q+837/xaoEFBohYNBBUQYQh4CJqSVBRgYloIypeOGpsacBHaQ2UmqB41QckzhjOx6g1mJUdBTo04YWRJxwtIiXg1UTn2lMlKAoFBulEi5BERSJWnNe/7X22nvtvdfe2Qm57MtnPy+fvfZ//a/vFc55Pb/+/utPQPQ4AWmOAAIIIIAAAggggAACCCCAAAIIIIAAAu0QeOkB/YcTFL2jqM2G19xhB0Pfe/Kn+mVlm9XbrEBAtE0iKiCAAAIIIIAAAggggAACCCCAAAIIIIBApwo4QdHTv607owRFTTA053TJBEMfe6lzZkBAtHMc6QUBBBBAAAEEEEAAAQQQQAABBBBAAAEE2iPQRlC0K4KhZnoERNvzkKiLAAIIIIAAAggggAACCCCAAAIIIIAAAp0n4AqK3nNHkfKtni/RNXfc3+mZoc6kT3Qu4vF7586deuqppzyn1rt3bxUXF+ub3/ym530KEUAAAQQQQAABBBBAAAEEEEAAAQQQQCABBExQVLfqzqu/rel3SEP0beWcfrRTt8m7FeIqILpt2zaZ/8znu9/9rvbv3++ea9B1S0uLDh8+bP33u9/9ToMHD9bkyZM1dOjQoHr8QAABBBBAAAEEEEAAAQQQQAABBBBAAIE4F7CCokX68dXfVo72qe7Jn2l9J70zNHTlcRUQ/cMf/hA0P5MFGuvHBE9ffPFFK2s01jbUQwABBBBAAAEEEEAAAQQQQAABBBBAAIE4EXipUr986UPl6yVVd+GU4iog6l7nJ598otzcXKWlpclch35MRqjJBt29e7f/VrSMUn8lLhBAAAEEEEAAAQQQQAABBBBAAAEEEEAgTgW6NhhqFh23AdHXX39dEyZM0JgxYyI+HBMora2tjXifGwgggAACCCCAAAIIIIAAAggggAACCCCAgFsgrgOiJijKBwEEEEAAAQQQQAABBBBAAAEEEEAAAQQQ6CyBEzqro2TpZ+vSXGUvbWhjOQ1akpOrbPd/vjbNVfNiaB/cvWlTUtUcXBj0q1lVJcu0NajM+WHu5WqJ902nEt8IIIAAAggggAACCCCAAAIIIIAAAgggEM9b5qM9nZNPPlmXXnqpXnjhBX3xxRfRqrZ9b+syZc9aE1JvtrIrQ4okFa2q1aKxTvn1Wl23QNZP08dmU96glWU1kmpC2uepfPNyFWY4bdv7naHCuVJ2zjKtritWY8k0lZph3J+aXLmnnF+2SRUdH9DdM9cIIIAAAggggAACCCCAAAIIIIAAAggkjUDcbpmPJGyCoddff73MoUqvvvrq8QdEzUB5pXqu4kpFjleaLMxpejd0UiYQumKknptr39i6dLYayzapPigQadqW+1uabNApVtDUX+S7mKbsspCyopWqX5hlF45doOfK5qm0SqqoqFWhv6pvbnPdwVr/TS46SeDtDZV6TRfqxhmjOqlHukEAAQQQQAABBBBAAAEEEEAAAQQQ6AmBuA6ImuDnWWedpT//+c9+m6uvvtoKhj7zzDM6fPiwv7zHLypnq1gma7RJS3JWa6qTPeoxsdAasIg3AAAgAElEQVTsTRMkLVVpUEanFTjdEdw4o3C5KkyRV1ZrUIbo8WakBo+b6r9MMPTt84p0ozbq8Q0iKJrqfxCsHwEEEEAAAQQQQAABBBBAAAEEElogrgOiWVlZmjx5skzw86233tLll1+uoUOH+n93mnxNuabkBLI4I/Vb5MsE9bzvZHNuXabiogIt8qzUsULzXtNiaz+8b5v+2AWqr1vg64wM0Y6pxtKqWW9v2GwFQ68dbepf6Q+KXjljlAbF0gV1EEAAAQQQQAABBBBAAAEEEEAAAQTiSiCuA6LmlPkRI0boiiuukAmOmmDoiy++aAVHO1Wxo1vmPSaxdfMaFRUskAlirhhp3uMZXqm6zGN7vDzKim62Go9dWKv6heYgp83e2aGmVlCGaCyvAQifFyVugdBgqO/eaIKibiWuEUAAAQQQQAABBBBAAAEEEEAAgUQTiOuAqMHcsGGDvvvd71rB0G3btskESePqc84wZcjZ296gZyuv19SF0hmNeare0SRpSNh0O7pl3urIyg4t0JKcRzTK46Ame6v9zYF3j4aNTkFMAgcOShcX6VqvNFATFM14V28fkAZ53Y9pACohgAACCCCAAAIIIIAAAggggAACCPSEQNwHRFtaWvS73/1OY8aM6bpgaGdsmZfUXPWIGstK7ZPn8wuU/2yjmj0Cop3zoGtUWpCrUq/OfJmlXrcoi1Fg0CidH61qW/ejteUeAggggAACCCCAAAIIIIAAAggggECPCcR9QNTImKBol2aGtnvLfJYW1WVZ2+JVuUZLCsyWdvMuzxpV17i3vuepujkv7OG2d8t8WAdWgffBSV6HMXm3pxQBBBBAAAEEEEAAAQQQQAABBBBAAIHUE0iIgGhcPpbmjVpRaQ45KlZjSa5Kpm5SRUWtAq8M9R12tKdJqpFGuRZxXFvmmzdqSbXpjAxRFymXCPS4wFdf/U2HPz2qTz87pi+//KrH58MEEOhugZNOOlGnnpKm/qf21YknfqO7h2c8BBBAAAEEEEAAAQQQQCBmgaQKiPbv3z/mhQdVbPeW+QYtKSjXsFW11vb4sRWbpJJyVeUvV2GG03OGCitqpeaNKtEwTfWVZxQuV4VTJcq3qVfvvt/cqEatUXGBCcIW6NkyMkTdPFwj0JMCJhi698DH6pvWW5mD0nXyySf15HQYG4EeEfjiiy+t/0HA/FvIHHQaQdEeeQoMigACCCCAAAIIIIAAArEIxFVAND8/X9XVVvpjLHMPqnPyySfrwgsvDCqL+Uc7t8xvXTpbWlWrRWOdEUzwc7nvh50ZWlrj3JNMRqi/aqC4fVd7dqi6aKXvsKQGPRvU2pxAP1uVvrKiVc5cgirxAwEEukjAZIaaYOiA0/p10Qh0i0D8C5j/IWCA+R8DDkmHjxzl30P8PzJmiAACCCCAAAIIIIBAlwjcc//9XdJvRztdPH9+WNNera2trWGlFCCAQI8JNDU1qU+f06KOn56eFvU+N7tX4IMPD5AZ2r3kjBbHAiZTdO+BQzrrzEFxPEumhgACCCCAAAIIIIAAAqki4BUQPSFVFs86EUAAga4SMO8MZZt8V+nSb6IJmH8LvEc30Z4a80UAAQQQQAABBBBAILUECIim1vNmtQgggAACCCCAAAIIIIAAAggggAACCKS0AAHRlH78LB4BBBBAAAEEEEAAAQQQQAABBBBAAIHUEiAgmlrPm9UigAACCCCAAAIIIIAAAggggAACCCCQ0gIERFP68bN4BBBAAAEEEEAAAQQQQAABBBBAAAEEUkuAgGhqPW9WiwACCCCAAAIIIIAAAggggAACCCCAQEoLEBBN6cfP4hFAAAEEEEAAAQQQQAABBBBAAAEEEEgtAQKiqfW8WS0CCCCAAAIIIIAAAggggAACCCCAAAIpLUBANKUfP4tHAAEEEEAAAQQQQAABBBBAAAEEEEAgtQQIiKbW82a1CCCAAAIIIIAAAggggAACCCCAAAIIpLTAiSm9ehaPAALdLtD0zF26472rtfLWC6S6BzW74s0ocxineY/9UDlNm/TTOzdob0jN7GtmqGl9eLmplnlNuX5+RWZIC8kaf/2+iPfDGnRLwX7VVG1VeuFlGh02nrm3RZ+NmKnLwm6Gt9tfU6Utn43QzMtGa/vza7XzlEkqzBsc1qtk2r4mjS9U3uDten5tgz7yqGUVpQ3VpMI8DbbauOa5/XmtbYjYSgpqt0W7jwUPMGDoUB3dvVshxXalAVnWGoJbSNpfo6otn2nETC+rsNoUIIAAAggggAACCCCAAAIIIBAmQEA0jIQCBBDosMC+53T0Eemkf5uik7w6adqkX63fJ+kh/fSZcv3cF6/MLlmhH+W8oV/d9JDqs2+xgqV1D8zV8vrgTvxBTieQmjlNP39smqTgtsGtEuHXYOWNkNaufV6aOVaHqsKDh2pYq7UNgbWkDbUDnVa7qhoN9AUsdx04pgEjwiKngYaeV6N12aRDnoFGO6g6XHZIdbDyxp+iKmuevoBkSNDTH7g1wdKdwYMNyHKCur4gb3qeCvPyrEpmnA/PdO4Ht+MXAggggAACCCCAAAIIIIAAAp0p0Ku1tbW1MzukLwQQOD6BpqYm9elzWtRO0tPTot7viZstj/y7/mYG3ne6Tjh9n1rH/5v6jPWaiQlePildc7Wuy6zWHceTIVpyi1TxkELippJ8maUewzsZoh63pMwZ+tk90zTE82bkwl2NTRo+rL2twvsz2Z2vaXxIRme0DFG7D38wcaDJnoyQcWlVHaCsmZdJz69VcGKnXT7ayviUVceEVE2/DUed7FDXfLc/r6pDY1WYvvX4MkSzZurMD0PnYsZJ09BJJnPVNaZzaWWIRlijPzjrVOa7pwQ6699ET82fcRFAAAEEEEAAAQQQQCB5BBbPnx+2GDJEw0goQACBjgj0vvlmtTzyiP62v0Gt4++MEAw1PV+gHz12gT1EXbX13eEMUWeivqxS89MOeDo3In/7s00jV+n2O4PzClVoRvXaih6UIRocMBx92Uxrq/3253dLQydppi+SaGd3emyZt+q7t8z7ljr6Ms3U81q7dq2sZFSzbb3QI9t09GW+eZrYpRMwDQncxpIh6hs2kDlqCnzz8t3z/vIFcL1vUooAAggggAACCCCAAAIIIIBAVAEColF5uIkAAjELbP1v/W3feJ10p/TlI1vVMmWKegc13qunF5fqCd+LQK0gaND9tn/sXV+q2eu961lb7JtmaN4E7/vxXGplYlqv4vQF+kxg0h+HDAk0uhYS1s4XGHVVadelu78BAz7SRx81qKpmoD9j1X/fHwSVdGy3tqzdHRjHHbhNOyVQLukj9z1JA9x3rQDqKZpUONxdyjUCCCCAAAIIIIAAAggggAACnS5AQLTTSekQgRQVGHuz+vq2yJ/0b14GmZp+zwrlmEOVrPeIBurUV8zVbOdn/UOafZPzw/c9xHlXaEi5eXdoaJHrd7Tt8RGDq65sU1dXXXppZ3iag40+9M4ONaOHBBPtzMyZmilfu0hbyT/aIne8UkGHFR3T7i1r5Q9nmnuBSKy1ZrONf+3aY7LbzdRoM85rLg5/cDQkcBuUITpYeYUzZb8t1NXWJMN+6PrdN916V+kuX5F1QFToSUy+ew1OFquruXUZtL7Qm/xGAAEEEEAAAQQQQAABBBBAQCIgyl8BAgj0nEDOD7XyMWf4yAcjeR2wZFplXjPD977PvWpqkjQkM+j9n0OuuFsrr3D6t7+dIGk8bpm3Zmhlh5og506d4vEeTfcp8kErG5ynwpnhBxSZrM7Qk+b9mZ6R3tVpgpkfnmmd8m628fu6DRouMNfw4tB7gfFC6qYN1dC+IWWun55jc8q8S4hLBBBAAAEEEEAAAQQQQACBjggQEO2IGm0QQKATBHwB0NCeQjNErYzNFVpp1QsNmr6hX5kt9E3VemWvlDnBd2x9aJ+ev01fGyTrhHvPCj1cGJK96Z5N0F5z9w1zvV+HjoaW2b8DwVTzzlH3uzrt7M7gZMyPtNZ/rH3wO0vt3kzQtkHWTn/3cCGZrGlDJ6nQtZXfzMF9cJR57+lnZi47P5L6nunuKcr1R7IyRMkGjWIU663dqn3tiNKHn6+/HxShzYHdqt11ROnjz9ffR6hCMQIIIIAAAggggAACCCCQSAIERBPpaTFXBJJJoLraCkauzHEOQtrnWt3puvY/7tZ0/8HtdiBU5lR58/EFTa33kD5Wbr+b1JSvL9UdMm1/qBy7ZsT/e+/6DbJeZ2q263fwdPmInXfKDa8gpGQHNSMN4Atsaqgm+d9BGqh78LNjSjtlYKDAfxWypd2VIeqvEnYxUGMnzdRg30nw+2ue12sHTHh0qEYU5lmHPLmbbH++SofGFsq8IfTYbt82fiugOUmHqrZot5nzmR9q7dqdkU+Y93dov2t1oLWd3xz/5Hv3qv8+F7ELDFXu8J16Zdfb0iCvgKcJhh7UycMvIBgaOyo1EUAAAQQQQAABBBBAIM4FujYg+twm6bYfSJ9+IrX2ktQa5xxML+EEzJ9V31OkkgVSyW0JN/1UnnB9vTTvVidLdJzmPXa1XrnpIdVn36Kfnfuk7rhzrl65plw/vyJTatorsyN+b8VDNpnvPZ9mK/3sCrvI2gKf/YZ+eucGPeFuGwHZv2W+7kHNrtigO27aIPu0+wgNuqt4f42et16iGWOG6PYPrSzNM613iTboo5CsydFnDlBDg/Me0TQNHeuLYLrWYwVZg9NDzRFIrgxR92nydsODNa+p4bMR1rZ6e1t+lgbpI302Il0frq3SoaDt/iZr9Zg+O2i3tbJG8wZbwV2ThWpOmXdeXTpztMk8rVJNUHvXZF2X/i31Zhu9eaeo/32mrkpcti0waIQu1k698trbUlAWqMketYOhYyNlj7bdOzUQQAABBBBAAAEEEEAAgbgT6LqAqAmGzrlBav3at2iCoXH39JNhQubP6rPPpP/n36Ujh6V/LU2GVaXAGkwWZ74dAPVnZ76hV3wrt9/9aYKlpZr96gzdNqFae03m5zWZemL9m75aezXk3HFS/ZuuQKY5fClTv7rpSSnW3fO+95ha7xatuEtPB2WmduOj2H9IR/WRGrZIWTPP1Ie7D3hmSgZliJpMzgYpK8ucufShsmbO1GWhUw46sT70pv3bH1h0breVIXpstxo+y9LMsYesQGTfrJkqHG2yU00Ho3XZzIGqqVqrtSbrszBPg7dv1W6lKa1hrbbYsVVrpLBxrVLT3iO91Zmb17fr/aletymLQcAERY+8rVde26n+40dosD7S1tcOSoMvEMHQGPyoggACCCCAAAIIIIAAAgkl0HUB0Xk3uYKhCWXCZBNSoFV6+FcERBPg2TW9t08mO3P6kEzpsRVRZnyBfuS73/RMtZSZr5wrpmn6FZKVGeo6iT7olHpfj5nWfvgo3Yfc8jqAKaRK1/48+JmO+bM7t8t9+Lqc7E/fDAZk2QHD7R8etYKmowdLowf6siTbmuWALE06Zae2WBmhA5QVnjAatYf9uw7Y8zTb27eY8WcqL6wPewv+8Joqbamq0bl9P9KAETN1mZm2FcR1MlajDOW3iFKHW50rcO75ulgmKPq2PtAXVjA099zOHYLeEEAAAQQQQAABBBBAAIF4EOjV2traNambZ58WWN8Pb5Nu/IE0KOz/1RyowxUCHRF47RXpf10ZaPn+x4HrBL1qampSnz6ufz8e60hPT/MopainBHY1Nmn4MP8LT3tqGoyLQOcIvLdTWzVCY48jGMq/ic55FPSCAAIIIIAAAggggAACxy+weP78sE66LkPU/crQW+ZL/b8ZNjgFCBy3wPiLJTl/bOabDwIIIIDAcQmcO0Jjj6sDGiOAAAIIIIAAAggggAAC8S1wQpdNz513SjC0y5jp2Ag4f2zONyoIIIAAAggggAACCCCAAAIIIIAAAgh4C3RdQNR7PEoRQAABBBBAAAEEEEAAAQQQQAABBBBAAIEeEyAg2mP0DIwAAggggAACCCCAAAIIIIAAAggggAAC3S1AQLS7xRkPAQQQQAABBBBAAAEEEEAAAQQQQAABBHpMgIBoj9EzMAIIIIAAAggggAACCCCAAAIIIIAAAgh0twAB0e4WZzwEEEAAAQQQQAABBBBAAAEEEEAAAQQQ6DEBAqI9Rs/ACCCAAAIIIIAAAggggAACCCCAAAIIINDdAgREu1uc8RBAAAEEEEAAAQQQQAABBBBAAAEEEECgxwQIiPYYPQMjgECyCJx00on64osvk2U5rAOB4xIw/xbMvwk+CCCAAAIIIIAAAggggEC8ChAQjdcnw7wQQCBhBE49JU2ffnYsYebLRBHoSoFPjx7TqX3TunII+kYAAQQQQAABBBBAAAEEjkuAgOhx8dEYAQQQkPqf2ldHj7Xoo0NHyBTlDyJlBUxmqPk3cPTzFvXv1zdlHVg4AggggAACCCCAAAIIxL8Ae9ri/xkxQwQQiHOBE0/8hjIHnabDR45q74FD+vLLr+J8xkwPgc4XMNvkTWao+bdg/k3wQQABBBBAAAEEEEAAAQTiVYCAaLw+GeaFAAIJJWACQANO62f9l1ATZ7IIIIAAAggggAACCCCAAAIIpJgAW+ZT7IGzXAQQQAABBBBAAAEEEEAAAQQQQAABBFJZgIBoKj991o4AAggggAACCCCAAAIIIIAAAggggECKCRAQTbEHznIRQAABBBBAAAEEEEAAAQQQQAABBBBIZQECokFPv0FLcnK1ZGtQYfCPrcuU7avTXDXPuja/zX8lVc2uuqaveQoqct1t63LrUrtPq++SjbJ7tufnjGd9L22wurLm4rsO77tZVSXuuXj041uDv2//mKa30PauEYxHUF3XPS4RQAABBBBAAAEEEEAAAQQQQAABBBCIM4Fera2trV0yp7NPC3T7/seB63i8MkG9WWs8Zna9Vm8eqRUF5ap27hatVP3CLOeX/d28USUFmzV183INW5Wr4srg286volW1WjTW/DIBxmkqrXHuhH8H6rrvmUDmZk2tWyCrGzPvzQWqXygtyZmt8GHzVL55uQozzJBmjuUa5p+Du1/JBFSn7Lg5fG1ONa/2ZvwVI/VcxZUyQ/TYJ5H+1mJAampqUp8+rn8/Hm3S09M8SilCAAEEEEAAAQQQQAABBBBAAAEEEHALLJ4/3/3TuuaUecMwdoFWF63RswVOwFIyGZorRhZrrEzU8nqtdoKQYYQNWuILNFqBx4W1VoBSMsHLRzTKCkjaAdB3/W0zVFhRq0L/b0kRgov2PDapwurc18CpO9f+vXXpbDWWbVK9u44VdC0PjJBxpSo2SyUFy7Q14loC1f1XZixXsLh6Vm5Y4HVKjj2OdxDX3xMXCCCAAAIIIIAAAggggAACCCCAAAII9LgAAVHfIxi7cJMaS3K1ZG6tZjfOU7FW2gFG9y74sMdlAp2zJSfrMiR4aFUvyFWp064mV5V5pXZGpRPUdLIrTVD2nFyVVuX5gp++LFKVavUspwOP78rZKrYCtk1akrM6kD3qUVUmKFrndaONspCsWJNNWqrSoCCtCdw+20Y33EYAAQQQQAABBBBAAAEEEEAAAQQQQKCnBQiIhm5fN0FL66nUKLtSKioz4cw1Ks4J2VJvAptzd9jb3n1t8k2WZt0C3zP1yBCdG8hANVmp9XPN+0iX+bNPxy5cqWE5q7W1cIG0dJqenRqa9enx5+IEK7cuU3FRgRaFVXFvz3dtoQ+rF6WgcrZlEVxjmrLLgkuKCoJ/8wsBBBBAAAEEEEAAAQQQQAABBBBAAIF4EyAgquDt62Fb1M27M50t89Z7NHdormvLuRMAtbMm7a32Qe8QdWWIFvm2uPv/CExQ1JWx2Vz1iCqLbraDmgtrVeGv2PbF1s1rVFSwwLfV32yxd9o46zOBUdcWeud2LN9O0NVXlwzRWNCogwACCCCAAAIIIIAAAggggAACCCAQjwIERM15Q+ZAoTL3CUdO9qN9qJLyRuoMj6dntfMdRLRnR42GFWRobKHXO0SDG5uga1DQNOi2nZkaVGR+WEFJV+k5w5ShHb6CBj1beb2mLpTOaMxT9Y4mSUNclY/zkgzR4wSkOQIIIIAAAggggAACCCCAAAIIIIBAvAgQEJWUUbhc9b6MSq8M0UgPKyO/QPllm7V1ofRsZZ5GzXJvT/e1cmWI2kHNLI31H7wU6Nka9y951mn2+efcrIrQk+ytqg2BBq4rk1naWFZqnzxv5vRso5o7MyBKhqhLm0sEEEAAAQQQQAABBBBAAAEEEEAAgUQWICBqPT3zvk/7pHZrV/uO1SopGalyc+DRnh2qPqdAGV5POSNPU/PK9exSqTKvQM9lZCjDf3q8+x2iXo2dMntsczBTeeM8TdlxsyoKNiu7pNE+fMmpZn1naVFdlrUtXpVrtKTAZKOaIGyNqmucrFZTMU/VzXlBLYN/NGhJSaNmOwc6Bd8M/mW29Y8NLvL6ZYK8MVTzakoZAggggAACCCCAAAIIIIAAAggggAAC3SZAQNQ6VMkOhlYUZmjrUkkji1Uxq0YlJRs19Rz73ZzeTyRDheWlKikoV9GqWmW0dcq82fnunEjvP8zpeq2us4OJzY2+UUwQsnyjSnJyVR2SnanmjVpRadoUq7EkVyVTN6nCH4Q17e0s1Xf3NEk10qjQiVcvU3bZGpkDoDyDvP76Htmu/nvmwh2Add0wh03FEmh1NeESAQQQQAABBBBAAAEEEEAAAQQQQACB7hIgIBpyqJIfPuNKVZhT4FeU6rkoqY9bV5Vb29yrZ+Wq0gQD62p9gcbIGaL2O0TNie+1qo8UlTTj110pmSBrzmzJCjQO08qCcg1bZQdQx1ZskkrKVZW/XIX+fuxDlEzgtETDNNVf3qR3a2pUWSNr3EB9/4pDLpzDmEKKfe9cLVWpTACZDwIIIIAAAggggAACCCCAAAIIIIAAAokkQEDU97QCByuZQKUd6LNObp/rBDjDH6sV2NRK1ddlWTfN7yk5ISe5u98hampZgU3n4KXwPsNKrJPoF/j7N1vrF/kDtCZoudzXJDyj02SB+qs2N6oxJHvTDsw6I5p12+twSvhGAAEEEEAAAQQQQAABBBBAAAEEEEAg2QR6tba2tnbJos4+LdDt+x8HrrlCoLMFkuxvrampSX36uP79eHilp6d5lFKEAAIIIIAAAggggAACCCCAAAIIIOAWWDx/vvundX1CWAkFCCCAAAIIIIAAAggggAACCCCAAAIIIIBAkgoQEE3SB8uyEEAAAQQQQAABBBBAAAEEEEAAAQQQQCBcgIBouAklCCCAAAIIIIAAAggggAACCCCAAAIIIJCkAgREk/TBsiwEEEAAAQQQQAABBBBAAAEEEEAAAQQQCBcgIBpuQgkCCCCAAAIIIIAAAggggAACCCCAAAIIJKkAAdEkfbAsCwEEEEAAAQQQQAABBBBAAAEEEEAAAQTCBQiIhptQggACCCCAAAIIIIAAAggggAACCCCAAAJJKkBANEkfLMtCAAEEEEAAAQQQQAABBBBAAAEEEEAAgXABAqLhJpQggAACCCCAAAIIIIAAAggggAACCCCAQJIKEBBN0gfLshBAAAEEEEAAAQQQQAABBBBAAAEEEEAgXICAaLgJJQgggAACCCCAAAIIIIAAAggggAACCCCQpAIERJP0wbIsBBBAAAEEEEAAAQQQQAABBBBAAAEEEAgXICAabkIJAggggAACCCCAAAIIIIAAAggggAACCCSpAAHRJH2wLAsBBBBAAAEEEEAAAQQQQAABBBBAAAEEwgW6NiDaK3xAShDoEgH+1rqElU4RQAABBBBAAAEEEEAAAQQQQACBZBM4sUsX1Orr/a8fSH93VpcORecpKtDSYi/c+VtLUQaW3fMCpf+nVo+89Y72Hf285yfDDJSRlqZbskar/Nu5nho8L0+WhCls6/kmzEKYKAIIIIAAAggggAACCPSIQNcFRL/xDelvf7MXNeECSUSseuQJJ/2gpIYm/SNOgAWa4Nq//6k+AWaaOlNsPnZMP699Q62t0t3jg4OiPK/E/zuI9nwTf3WsAAEEEEAAAQQQQAABBLpaoOu2zP+v77nmTjDUhcFlpwq4/rYumtCpPdMZArEKPLLtnVirUq8bBb5qbdWjb4U/G55XNz6ELhwq0vPtwiHpGgEEEEAAAQQQQAABBJJEoOsCoj//pVR4rYuJTD4XBpedKtBLuvDb0rr/t1N7pTMEYhXY9znb5GO16u56Xs/Gq6y758V4nSPAs+wcR3pBAAEEEEAAAQQQQCDVBLpuy7yRXP6o/V+qqbJeBBBAAAEEEEAAAQQQQAABBBBAAAEEEIhLga7LEI3L5TIpBBBAAAEEEEAAAQQQQAABBBBAAAEEEEhlAQKiqfz0WTsCCCCAAAIIIIAAAggggAACCCCAAAIpJkBANMUeOMtFAAEEEEAAAQQQQAABBBBAAAEEEEAglQUIiKby02ftCCCAAAIIIIAAAggggAACCCCAAAIIpJgAAdEUe+AsF4FOEWjapJ/eNFezXf/9qk6Sr/ynz+z1DfOGfmXqPPBG8LB1D1ptA/V8t33lYfWDW1u/mp65yx4/tG+PuvLot+4Be/7WvL3aUIZATwtcep2+vuGSsFk8fsMcvX1pWDEFCCCAAAIIIIAAAggggAACMQp07SnzMU6CagggkJgCmdeU6+eZT2p2xV4NHyI11Vdrr07XtdmZURa0V0+vf9O6PyQzU1awsuJN2X1FaXYct+qq7fGy8y/w9bJXTU3m8nRr3sfRdTc0vURv3zpS51kjHdKqB9bpxnHT9dHEM5TujN6yR7c9+rTG3TBH4/c+qvNfcG4Ef8+f8X2Vqk4DNmyzboT+DqptxhjzqQb89iWZANys04Lu+n+8s91rPDPnwXrNzNVf0+PCBPwy9+uE375k3zRjXiSVP/q07veoHs9FxvK+Mz+3n0/YRN3PMOymq8D3fJ2SF9Zp1Q1z9PUN8huZZ3HV0RoNCHnG9vi9nZbe35q9ZawAACAASURBVB/v8PdjVbD+jgbqjZd/rcnWPxF7nvJ8pu4uU+/5ulfPNQIIIIAAAggggAACCCS+AAHRxH+GrACBHhWwgo2ZM5Qz5A2tu3OflDlOu0z2pZMkamZX/5BmL56hn90zTUOa3tAr5l7mDF2XI9U9YAcr964v1WxnJab+TfYPK1B6RbQAq9Mo0vcbeqXeN94Qk9m6QYGp7dMTd87VE66m2SUr9KMcV0G3XI7Ri3PyNMkznmWCZI/q/NB5+INbl+jtOadKukTjT5POO22Ovh4dqBwIWI7RdzKkN/7HDoaaGvdvqNN35ozW49oWPXCpFm3xB80CfZvg3PjAz3ZfPZ6Zrnf2rgu0y+grNW9PzGBoxkHdtr2v7pszXW96BXR9QevIgV47yOhgBAc4R+rrW0c6t6TT8vT1rXmS/2/APMtfR3Dz/W1pj27zBZ79fZs5PfBracb39fVE1x/f6MDf0KEPa/wB9MAEYrtKlucb22qphQACCCCAAAIIIIAAAokkQEA0kZ4Wc0Ug7gTsYGPmNRdIzzwoE3eUztV19/xQP7KuzZb5h1SffYtW3mpnZ9at9wUkh2RqiN7QOtPIuW+2tle8GfjdCetteuZJa16ZEy7QkCGZ+vlj02S229+xfp+dlXpcwdZOmKDVxTZNfjQQqDTBTRPkXOEOrHlkT1oByb07rB6+c8NImcy+E1yZgybwNdeZ4rizdcHR9/XUmDn6eqJT6Pu+dY5mOUUte/Q/R8/QRb6M0K9vHax3Pu6t8yZ6tJP0TiC67PQQ4/clGt93j1a8EBoM9gX7fL0EAroxdtut1VzBRudZ9f++7rv1Oo1rKzs2hnm6126epTu7V1Z2bfRO7MCntOXlR3WC/b87WA3s4KkTSA8ExhsfdWX0OhnCvmzi6CN53U2G5+u1LsoQQAABBBBAAAEEEEAgGQQIiCbDU2QNCPSUwHvvyew8H5K5V+sq9vlmUa1fmSxMK8gZMrGmTXYA1FfsBCsDW9lD6sfy05VN6q+e6ctGNQHX9c689urpxaV6whXAs7JS1/tb2Rf+tiHlXfzTDm46289f0orm76t0xhjdbwJS1tbmvnrqgXXeWYC9z9Ck3oe0att0fXSDvc09dLrzzx0oHX1fN2541J8NagXM+r4fvI3aaegExKwt89/XXo8MUadqR77nzzhb5+mgJCcY7BEE7kjH3dXGBCRHpwdlaZqhTbDRZFzed+scjQ/Zej7OZGKe6crEdM310Id7XJnL9o3zXJmadklwsFgf73f1EHJ56XVWAPWEB9yBdruO+VtzXoFg5jl3e432Kl2z3IFxU/VjO9ge0nNMPxP++ca0SiohgAACCCCAAAIIIIBAogoQEE3UJ8e8EYgHgXPP1ZD6N1Vf8ZCUPU7Z5lr5ujh7g56or1ad8oNm6c8OdUozM2X+z8XHs0XdyS51+nR91z3wkC9r1RRmavo9KzS9C7JQXUN2+PLG3z5qvavzoxn2FuXAdvaBGj/RDoaGv4+zRXubpUzfdmwTiBu/92n/HMb17S0dNj8v0VwTiPvQf8sKspaaspZTNd8E8mSyHXOk/3HeJ+mq6770yFR13w5cewTY/NvGffNpkUKDhCZAd1+gE8nfxl3Ys9dOQPFQS4vSTwvZzu6bmrlnBTQzzXs77cI3N/xakU8yNFvm+wYt7HgzRIM6c/0wf2s3moDuuUetd89a2/hfCA+cupp4XCbv8/VYLEUIIIAAAggggAACCCCQZAIERJPsgbIcBLpX4AJdd0216tfvU3Z+vlRv78vNyR+nJ+rf1Ct1wQHR0LkNyfmhfv5YaGkn/848XZl7nSxRqWmvnSKaee7xvJe0k+fo684KVDldXzpaFzRv12Rtkx5wCqN9j9F3+h7Uig2BTEuntsnWy2xpcX5KJvh50Rnau/1RPZX5fX1n3Bh956I8XdBcowGurdUywb45p2rL0d6aFLJl3h+4jBiwDDkgyDW6NZ+PD+lQX8kOEppg7GgFbdl21Y+3y6DnFNPkAifF29vYg7NE7fd0hncUW4Zo6CsH3P2EZJSaW77nNS4zXeqdrvtuuETjNNKfMepuba4jv0M0eZ9vqAG/EUAAAQQQQAABBBBAIPkECIgm3zNlRQh0q8CQ7Hxlrt8QPOaQc5WpN63g4xDXnZz8Gbo2X3qlwrxH1Gxhnxu0hd1f1b0N/ji2sA85d4bmXSOtuzMwv6b37OCo53Z5na5r/+NuTXdP2j+prrtwMg7DR4gQ0Pqf8JoyAdSjdgB13FET5JQafdXG6aCeah6oq3y/H78hT5PMITsvSPdf+rm+npjnCny5AmzWoT0H9eKcgYFDlWLOEPWYozOfvp/rqW1HddVFTp2ByuydrkmhW7YVOejmtOy5b/tE9vMiTiDy3MMzP707Ca9XFzjgyP8OUeeVAyF9XHqdPuq/PVA/6PYleluH9E7LUb129GzNOtMcmvW+Mi9y3lt7id6+QVpx9GyVBrWL7ce4pHi+sa2VWggggAACCCCAAAIIIJCYAgREE/O5MWsE4ltgyDTr8CLpDf3K/Y7OnGma3rRJr1iz921hd6+kk7ezD7nCnGq/Sa5zzJVz6wqtdI9pBWZ97xbNvrrbg6FmKqEZh9YBOhmSjn4uab8G+E4Hd0/7/jdN4HKkJo2RTnj0aWu7fbpz+rjJ7Dt3jBplb6m/8YWnZfo0AVEr+GqCYU5nL+zXO6Ol1/yH5/gCbNY7RE0lE6z8XHvPDT6J3M4Q9T593uk60veNv11nbdl3ArTSSzr/gZeCqtvz3O9/32nQzXj5ETE71s54PZ5pRj413tfrC+uibL+PPrLJ0NXe96VzT7UydFfd8H0Ni96kXXeT5vm2a9VURgABBBBAAAEEEEAAgUQSICCaSE+LuSIQbwLvPamfrn9TezNn6Ec5Cgo8xttUnfnUPTBXy/0n22cGDlqK8i5Sp21Xfzvbqa1tyu+NtjP8Do/W17fOkTtb0JqHtaW+RrcpR1/fcIlOMO+FdCZoBTMHOr/83+ln5mmWlfUp6xR7+8ZLOn/7dVYfN3oEXjXuVGWaTEL1CZvD450VSPMdUGSv0c5QNdv3T/AHaf1LSIqL0K3wh9zvdrXe5ZqnScG76n3rjpAx7JxwH6OOyRhe8YI099yQBr3PsA6Dst7hehwHKoX0KqXY8w1bPwUIIIAAAggggAACCCAQdwIEROPukTAhBBJI4Nyr9fNbf+ib8BsJMXEnQ9QERmff5Juy2ZZ/6wU9Nn9ny7wJhPpPBb90tD0fkwn4gp3Z+fWtzjsgP9Xc0dJTD2zT/dqmcTfM0duXvqTzX/At4c2nNcDKID07aE2B90H63mlpBaqkVQ+s06ob5ujrGxR24vzjY86Qmmv0pgZqVtip5y3aEjRCB39YazSB0Dn6enS091Z2sP+uauYOIIaNcUirwsrsgrDgtlXsvGfUewu8lTUs15b5CH3HUnzjBnPw1iWaG1Q5PEvXjNkpn0R9vp2yeDpBAAEEEEAAAQQQQACBeBQgIBqPT4U5IZDwAm/oVzc5J7yfrmuvOb5goz+r08vF/b5R9/02Mj6dwKh8W+bvuKm6R94faqYcumXevQzn2l3HZGbuffnX/oxQc8/+hLzX0mSDug9Jcjq7dLDOMwfqmBPQna3qv31Ub874vpUpusp3yM6hD/dofMYelf92mzQjJ2KGqBPQdbp3vs8LeyeoJCtDNXh7vF0/EAg0/X19w8Cw4KzTb9x8d2DLfOhWeCcr2FrTxzt0/nEtzs6udbJL39ne3pPj7cEDz9O8EmGb/ZqF08InlvTPN3zJlCCAAAIIIIAAAggggECSCPRqbW1tTZK1sAwEkkKgqalJffp4RB9cq0tPT3P94rKnBU54wAlI9vRMGN9LwLxywP3hebk1Ev869Pkm/opYAQIIIIAAAggggAACCHSmwOL588O6I0PUIdm6TNmz1ji/2v4uWqn6hVme9Zqr5qlUpaooNKeieH2aVVVSLpUvl12lQUtyZqvSq6pTlleq5yqulN1jaHunkiSzjhUjXXVd97hEAAEEEEAAAQQQQAABBBBAAAEEEEAgxQUIiLr/AIKCju4bnX2docLyApUU5OrdVbVaNDZLi+pqtcg1jAmqTtlxc4Sga2h7X0OCoS5BLhFAAAEEEEAAAQQQQAABBBBAAAEEEAgXICAabhIoMQHGzQURgpK+ahEzS6cpuyzQlbnKL9sUyBrNuFIVm6WSgmXaWrdAY4OrRv4VMl71rNywzNIpOeVW+yIr2Bq5K+4ggAACCCCAAAIIIIAAAggggAACCCCQagIERDvjiYdsn/faMm+XhQxmgqJ1IWWx/IxhvK1Lc/VsLH1RBwEEEEAAAQQQQAABBBBAAAEEEEAAgRQSICAa8rD3mK3qZTWu0jXKDn25Z0hA0lU5hkvz/s9pKrWGyFP5Zuc9ojE0dapUzg6fk8IzUosKnAZ8I4AAAggggAACCCCAAAIIIIAAAggggIARICAa8ndwRuFy1RfahV7v8bTLQhq162eGCitqVSjfwUjtauurHBKQ9cpIJUO0I7C0QQABBBBAAAEEEEAAAQQQQAABBBBIdgECou4nfM4w3ynugcL8kUMCP3xXYWUxZmzmh7xTNKzjWAtiHI8M0VhBqYcAAggggAACCCCAAAIIIIAAAgggkCoCBEQjPulmVT9bo2FzMyLWsG6MXaD6zcVqzsjwB1NNduaKka4DlCR5vkM0es+R75IhGtmGOwj0gEBGWpqajx3rgZEZsi2B0/v0CavC8wojSdgCr+ebsIth4ggggAACCCCAAAIIINBtAid020hxPlBzY6OCMj+3rlZpzfWaGnL8+54d7veL2ovaumqapuQs01brZ4OerczT1PzgQGpG4fLACfNhFg1aUrJRzWHlHgUmALswy+NGcNHYhbVaFDL34Br8QgCBzhK4JWt0Z3VFP50o8I1evTTnH84L65HnFUaSkAWRnm9CLoZJI4AAAggggAACCCCAQLcKkCFqcYdmgzZoyaw1KlpVK6+Y4rBhwcFOE3ysL1im7Jxc++GZDM7gKpEfavUyZZetUX7ZJn+GqXdl92FMXjXCD1WyauWV6rmKK9vo26s/yhBAIFaB8m/nqrVVevStd7Tv889jbUa9LhQwWaA/GDNad4/3/X+XXWPxvFwYCXoZ7fkm6JKYNgIIIIAAAggggAACCHSjAAFRg22yQVWq50z0c+syZc+yA5QVYdFQk/0pyev09rHFKs9bY58e73/H5/VaXbfAM6gqNendmhpV1kjlm2tV2GYA1TmMKfyvw+tQpfBalCCAQFcKmMCbV/CtK8ek744L8Lw6bkdLBBBAAAEEEEAAAQQQQCDRBQiImhjo5jUqmlurDCsY2hgcoGzeqJKCclU7T9pkXPoCpdaJ82XOFvo8q11QZqjpz8kaddo77/9sblRjSPamefdosQm4Wh/TX9tb453afCOAAAIIIIAAAggggAACCCCAAAIIIIBA2wK9WlvNRk8+CCAQLwJNTU3q0+e0qNNJT0+Lej/hbr7dIJ3P/wCQcM+NCSOAAAIIIIAAAggggAACCCAQ5wKL588PmyGHKoWRUIAAAt0qUF8rXX6JVDBB2rWzW4dmMAQQQAABBBBAAAEEEEAAAQQQSD0BAqKp98xZMQLxJZCdK/34dmnHO9KUfOnBX0otLfE1R2aDAAIIIIAAAggggAACCCCAAAJJI0BANGkeJQtBIIEFbrtd2vCs1Lu3dO/d0pQ8yWSO8kEAAQQQQAABBBBAAAEEEEAAAQQ6WYCAaCeD0h0CCHRQwGSKPlctnTNcev8v0lVT7OAo2aIdBKUZAggggAACCCCAAAIIIIAAAgh4CRAQ9VKhDAEEekbg786Snn1FurzQHt9sn88fK215oWfmw6gIIIAAAggggAACCCCAAAIIIJB0AgREk+6RsiAEElzAbJt/eLV0e6mkVqn5gFR8rbSwRDr8SYIvjukjgAACCCCAAAIIIIAAAggggEBPCxAQ7eknwPgIIOAt8MMfS4/8RurXT1Ivad0aacI4aV2ld31KEUAAAQQQQAABBBBAAAEEEEAAgRgECIjGgEQVBBDoIYGp06X/fl4aPsLOFj3yiZ0pWnyddGB/D02KYRFAAAEEEEAAAQQQQAABBBBAIJEFCIgm8tNj7gikgoAJhj61Wcq72NpBby15y/PS5Isk845RPggggAACCCCAAAIIIIAAAggggEA7BAiItgOLqggg0EMC/b8p/W6jdNMtgQkcPizdWy5dVSDt2hko5woBBBBAAAEEEEAAAQQQQAABBBCIIkBANAoOtxBAIM4E7vqZtLRC6p1mb6E37xat/5N0+T9K994ttbTE2YSZDgIIIIAAAggggAACCCCAAAIIxJsAAdF4eyLMBwEEogtcVyT9fqM06PRAUNQEQh+8zw6M1tdGb89dBBBAAAEEEEAAAQQQQAABBBBIaQECoin9+Fk8AgkqkJ0r/eGPUva3fEHRVnshu3ZIV02R7r5DOvxJgi6OaSOAAAIIIIAAAggggAACCCCAQFcKEBDtSl36RgCBrhMYNNjOFC28JnyMxx6SJn9b2vJC+D1KEEAAAQQQQAABBBBAAAEEEEAgpQUIiKb042fxCCS4QO/e0vL/ksy7RYM+vaQD+6Tia6V5/yId2B90lx8IIIAAAggggAACCCCAAAIIIJC6AgREU/fZs3IEkkfAnD6/+gnJnEZvfcwW+l72ZdV6afJF0rpK3z2+EEAAAQQQQAABBBBAAAEEEEAglQUIiKby02ftCCSTwKRLpaeek4aP9K3KCYr2st8nurBEKr5O+usHybRq1oIAAggggAACCCCAAAIIIIAAAu0UICDaTjCqI4BAHAsMHyE9tVmaOt03SRMU9R24ZEq2PG+/W/TBX8bxIpgaAggggAACCCCAAAIIIIAAAgh0pQAB0a7UpW8EEOh+AbNt/pHfSGYbvfvj20GvlmPSveXSVQXS2w3uGlwjgAACCCCAAAIIIIAAAggggEAKCBAQTYGHzBIRSEkBc9DS8sek3mn28q1E0V7+V4uq/k/S5f8o3Xu31NKSkkQsGgEEEEAAAQQQQAABBBBAAIFUFCAgmopPnTUjkCoChVfbW+gHne5bcatvB72TLirpwfvswGh9baqosE4EEEAAAQQQQAABBBBAAAEEUlqAgGhKP34Wj0AKCJyfJf3hj1L2t1yLdQ5c8hXt2iFdNUUyBy8d/sRVj0sEEEAAAQQQQAABBBBAAAEEEEg2AQKiyfZEWQ8CCIQLDBos/X6j9L0bXfdchy05pesq7UOXtrzglPCNAAIIIIAAAggggAACCCCAAAJJJkBANMkeKMtBAIEIAr17S/csk8y7RaN9DuyTiq+Viq+TDuyPVpN7CCCAAAIIIIAAAggggAACCCCQgAIERBPwoTFlBBA4DgFz+rzJFjWn0Uf7bHlemnyRZLJG+SCAAAIIIIAAAggggAACCCCAQNIIEBBNmkfJQhBAIGaB8Rfb7xUdPjJ6E/M+UfNe0e9eKe3aGb0udxFAAAEEEEAAAQQQQAABBBBAICEECIgmxGNikggg0OkCf3eWfQL91Oltd13zin0S/YO/bLsuNRBAAAEEEEAAAQQQQAABBBBAIK4FCIjG9eNhcggg0KUCZtv8I7+Rfnx728O0HJPuLbcDo/W1bdenBgIIIIAAAggggAACCCCAAAIIxKUAAdG4fCxMCgEEulXgtn+Vlj8m9U5re9i3G6Srpkj33i21tESv39b96K25iwACCCCAAAIIIIAAAggggAACXSBAQLQLUOkSAQQSUKDwansLvdlKH8vnwfvsbNEtL0Su/ct72w6aRm7NHQQQQAABBBBAAAEEEEAAAQQQ6AIBAqJdgEqXCCCQoALnZ9mHLWV/K7YF7NohFV9rH7xkDmAK/ZiT6n/zeGgpvxFAAAEEEEAAAQQQQAABBBBAoAcFCIj2ID5DI4BAHAqY94r+fqP0vRtjn9y6Smnyt6WqJwNtzHZ5s73+ofvJEg2ocIUAAggggAACCCCAAAIIIIBAjwsQEO3xR8AEEEAg7gR695buWSbd84vY3itqFnBgnzTvJqn4OunAfjsY6pSbgCkfBBBAAAEEEEAAAQQQQAABBBCICwEConHxGJgEAgjEpcD3Zku/XieZrNFYP2ab/OSLJPP+UOfz25XOFd8IIIAAAggggAACCCCAAAIIINDDAgREe/gBMDwCCMS5wPiL7feKmveLxvox7xM1gVHnY7bOP/u084tvBBBAAAEEEEAAAQQQQAABBBDoQYETe3DsqEMvWbJUO3bs9KzTr18/lZeXynzzQQABBLpcwJw8/9Rz9pb4jgY2Tcbo1OldPlUGQAABBBBAAAEEEEAAAQQQQACB6AJxGRCtra1V5Zrfec58yJBMHTnyqebMmatHH11BUNRTiUIEEOh0AfNe0Ud+I933n8Hb4WMdyMkS9QiKHmo5oKd3r9KbzX/U4S8/irVH6h2HwKknpSs7Y5KmD52l9N6DjqMnmiKAAAIIIIAAAggggAACCCSaQMJtmT9jyBn6r0dX6MM9e6yg6JEjRxLNnPkigEAiC9z2r3ZgtD3vFXXWu36Nc+X/NsHQu+v+L73c9BTBUL9K1198+uUhy/w/6mbJPAM+CCCAAAIIIIAAAggggAACqSOQcAFR82hGjRpFUDR1/kZZKQLxJ2CyPH+/UTJb6dvzMdvtTaao62MyQ49+xf+w4yLp1stPvzqkpz/g0KtuRWcwBBBAAAEEEEAAAQQQQKCHBRIyIGrMCIr28F8OwyOQ6gLmkKU//FHKu7h9Eu7T5yXVH9jSvvbU7nSBNw6+3Ol90iECCCCAAAIIIIAAAggggED8CiRcQPTTTz/V66+/bv1nrm/5wVy9u2OH3n333U5R3ro0V9lLgzO4wjtu0JKcXGW7//O1aa6aF0N7SVuXKTtnnqqaw3uPraRZVSWxzDW23qiFAAIdEDDb5lc/IbXnBPqQLFGTocinZwWO8N7Wnn0AjI4AAggggAACCCCAAAIIdLNAXB6qFM3ABD//Zc7caFXad88EJmeFvtdvtrIrw7spWlWrRWOd8uu1um6BrJ+mj82mvEEry2ok1YS0z1P55uUqzPC1bd6oEt+YpQW5KnW6DPp29S8TgJ0tjylJNV5zDRkvqF9+xCRw4F29qFGaHOmslQMv621N1PmR7sc0CJUSWmDXTunxh6Wq9dLhT9q3lN+uku5Z1r421EYAAQQQQAABBBBAAAEEEEAAgU4RSLiAaKesOrSTvFI9V3GlnHhl6G3JZGNOU1gOqgmErhip53zx2a1LZ6uxbJPq/ZFP05NpW+7v0mSQTimrUX5enlQzLBBUdWr4ArRFq3zBVqdc7gCpv9DjwgRPH/Eop6hdAoMGKnNDpZ44r0jXjg5puX2jHn9npK6cEVLOz9QQ+OsHkgloPvaQ1HKsY2teVyn9+HZp0OCOtacVAggggAACCCCAAAIIIIAAAgh0WCDuA6IX5uTov/7LO8D3L/9ys16vq+vw4ju1YeVsFVtByyYtyVmtqU72qGsQOxhqgqDL7cxSkymak6vqvFKtnrpZxSa71ARn62pDgrNZWlSXFejJtCvYrKnurFP/XVN3uf8XFx0VyND5MwokExSVKyjqD4aOEsmhHbVN8HbmIKXb77L/M5mh5pCktxqk5gNS/Z+k3R9IJmga7WMCqQ/9UrrrZ9FqcQ8BBBBAAAEEEEAAAQQQQAABBLpAIO4Dok1NTVqxwjsgau51yqemXFNyAlmckfosirZTv2il6hdmWe8GLS4q0CKPTjIKl6u+MHCjuXqzqs3PmnIVm5325nPOsJBgqORklfpq+L+qI263l/LLNqkiKFPV34yLmAVMULQoEBSVnRl644xRMfdAxSQXMO8QHX+x/V/oUl97Rdq/X9q1Q9q+zQ6Uuk+Y/81K6ZYfh7biNwIIIIAAAggggAACCCCAAAIIdLFA3AdE9zQ16eEIAdFOs+nolnmPCWzdvEZFBQtkDmdaMdIEJZ1K9rb7UifwKTtoWV8XslHfbJnPme00sjNGK5xAqt3Hs1PDg52B8UL6C/TEVQcFnKDo47pQBEM7iJiKzUyg1Otj3j16YJ9U80rbmaRe7SlDAAEEEEAAAQQQQAABBBBAAIHjEoj7gOjIkSO0aOECz0UuWbpMO3bs9LzXbYVWRucO33ANerbyek1dKJ3RmKfqHSaDdYjvXoYKK2pV6HsfqQmMVpdNU3ZZpJl6vDO0uUnDymtVXj1P2TmuyKokc+BThf/Ap0h9Ut5RARMUPb+jjWmHgFtg+AjJ/OcETF923+QaAQQQQAABBBBAAAEEEEAAAQS6WiDuA6K91Eu9evXydDD3OuXTGVvmzfFJVY+osazUfj9ofoHyn21Usz8g6p5p8CnwZkt8qUoDW9ytd4Q6QVbTLjy71OrN2aZvnUKfq2zfECY4uojgqBucawQQQAABBBBAAAEEEEAAAQQQQAABBCyBuA+Ivrtjh/5lTrSXd3bCk2z3lnn7kCOzTV2Va7SkoFb1C03QskbVNe6szzxVN+d5TLBGpWHv/3S3M02uV2DVTnZpcFcmkJq99Gbr3aWL6mo931sa3IJfCCCAAAIIIIAAAggggAACCCCAAAIIpLZA3AdE4/bxNG/Uikqzrb1YjSW5KjHv9bS2xDsztrM6393TJNVIwcfwtC9DNNKhSvZINcqudMZ0ffuzR11lXCKAAAIIIIAAAggggAACCCCAAAIIIJDiAnEZEM3NzVXR9d/Vu++6t41HflKjRo2UadPhT7u3zDdoSUG5hq2qtbbHj63YJJWUqyp/uQIHu9tZnTLb3zVMU4POOmpfhmjo6fQmM7W48nqVlzWqdEeByv9SrtJzfKfcdxiBhgggkHQCZyzXL4YP1Jsvv6VzJl6hzEgLPPqMfvD6PeF3R1bq4YEHtbZmnl4Mv+sqmamf5N0ovT9Nv9hjiherLNp4pspXda5+Q9u7uo55QcNByAAAIABJREFUDq42XCKAAAIIIIAAAggggAACCCAQRSAuA6JmvosWLYwy7U6+1c4t81uXzpaC3tNpgp/LfZMKf99nftkm+72i/mkHZ4j6i52LkHeI2gFQ56Z9gFL9QvPO0nmShtmHNYWeTk+GaACMKwRSVGDywBHqe/RlrZZUpvdV83KRde3mmJy1STNPtkus6/R+7tuSztbMia9qZkip/6cvsPmL9yfqF8NfVdmpE1S24x6VvRwcYLXHedk78Kq1Cm7v651gqJ+ZCwQQQAABBBBAAAEEEEAAgc4T6NXa2traed3REwIIHK9AU1OT+vQ5LWo36elpUe9zM3EEfvDyhC6arMm6nK/+B02A0mRs/oP+EjEg6hGo7Egw0p+RGinwGmGc08+OyWDvPrOWmKq2u9LDE19tdxsaIIAAAggggAACCCCAAAIIxL/A4vnzwyYZtxmiYTOlAAEEEEAgdoGRV2mk6rS2QwHEmfrJwLO192BRG1vlQ6azZ55+Ym2ZDylv62fIln2TTfrPelw/aVjrb1l84as6x/+LCwQQQAABBBBAAAEEEEAAAQQ6LkBAtON2tEQAAQTiVMAOaEoHXfM7W3kTX1Weq8R/edR/ZV1MzrpRI794Rj+wMkujvHvU2i7/si7Im6+R1v/f5Ih27HLeIxrcZ9Rffa/QwxOvCKkyXw9PDP5f8fYeCanCTwQQQAABBBBAAAEEEEAAAQQ6IEBAtANoNEEAAQTiWcAKaOqIguOczjtE3VvpJfc7RK01nbFc/5zeT0cP7ZS0NuxdoJLdfuSJR7TjffuwpRdrTCan72CkjsCQIdoRNdoggAACCCCAAAIIIIAAAgh0UICAaAfhaIYAAgjEq8DQkz9SzfsHNc7/ak5zyJH3bF9smObaFr9YZcNHSF9515V5r+jpZ8u8y/MHHdqKH6FfMkQjwFCMAAIIIIAAAggggAACCCDQFQIERLtClT4RQACBHhRY/XqRZA44MnPwBTHDpnP6q3r4dFfpV3X6yxc50r4JerPfqxqniSqbOF+ZrirOZaa7re+U+Redmx35JkO0I2q0QQABBBBAAAEEEEAAAQQQ6KAAAdEOwtEMAQQQSAiBHUWubE57W/vfqZ+k9/XX94v0C49DkIovNCt7WWUvzwteYswnzy9WWV6m/lhjb6kP7iTkl5lfSJHXz9WvT/AqpgwBBBBAAAEEEEAAAQQQQACBdgsQEG03GQ0QQACBRBTwvePz/cf117Pnq//Bp6SzN+kn6sAhSNGWP7BSDw8/W0cP3e/aiu/VwHkXqdc9UxZ+qJJVszMyUiMNSTkCCCCAAAIIIIAAAggggEBKCBAQTYnHzCIRQCClBcz2+eE5Orxvgsr2zNRPrHeLrtUvaqSf5L2qXwy8Xz9pMAcjHc9nhPqf2E+Z6dKOXRM8M0+Dezfje49pDnr6Zz3eCXMKHpFfCCCAAAIIIIAAAggggAACCBgBAqL8HSCAAALJLGC9Q1SqeXmCVoet0w5KmgDkw3kTtdZzi3twJufRQ095Z36ekan+IdmbxRe+qry+zqBHtGPXPc4PvhFAAAEEEEAAAQQQQAABBBDoMYFera2trT02OgMjgECYQFNTk/r0OS2s3F2Qnp7m/sl1Agv84GXejRkPj+/hia/GwzSYAwIIIIAAAggggAACCCCAQCcLLJ4/P6zHE8JKKEAAAQQQQAABBBBAAAEEEEAAAQQQQAABBJJUgIBokj5YloUAAggggAACCCCAAAIIIIAAAggggAAC4QIERMNNKEEAAQQQQAABBBBAAAEEEEAAAQQQQACBJBUgIJqkD5ZlIYAAAggggAACCCCAAAIIIIAAAggggEC4AAHRcBNKEEAAAQQQQAABBBBAAAEEEEAAAQQQQCBJBQiIJumDZVkIIIAAAggggAACCCCAAAIIIIAAAgggEC5AQDTchBIEEEAAAQQQQAABBBBAAAEEEEAAAQQQSFIBAqJJ+mBZVhwLvN0Qx5NjaggggAACCCCAAAIIIIAAAggggEByCxAQTe7ny+riTaC+Vrr8EqlggmSu+SCAAAIIIIAAAggggAACCCCAAAIIdKsAAdFu5WawlBfIzpV+fLu08x3pqinS3XdIhz9JeZZUBjj1xPRUXn5crL3fSQPiYh5MAgEEEEAAAQQQQAABBBBAoHsECIh2jzOjIBAQuO126ddPSL3TpMceliZ9S6p6MnCfq5QSyB40KaXWG4+LvWDgxHicFnNCAAEEEEAAAQQQQAABBBDoIgECol0ES7cIRBWY+E/Si/9HOmuYdPCANO8mqfg6adfOqM24mXwC04fOUt8T+yXfwhJkRSZDd/pZsxNktkwTAQQQQAABBBBAAAEEEECgMwQIiHaGIn0g0BGBvztLevr/kyZdJqmXtOUF6fJ/VL//qlCvL1o60iNtElAgvfcg3ZXzvzUx8zti63b3PUATCDXmd+asknkGfBBAAAEEEEAAAQQQQAABBFJHoFdra2tr6iyXlSIQpwL33i09eJ8dGFWr/jZshI793+X6csI/eU44PT3Ns5xCBBBAAAEEEEAAAQQQQAABBBBAAIGAwOL58wM/fFdkiIaRUIBADwjcfpe0/DHp5JOtwb/RuFOn/LBIfW+/RSeYLfV8EEAAAQQQQAABBBBAAAEEEEAAAQQ6RYCAaKcw0gkCnSBQeLX038/p6wEZvkxR6eRNT6nfdy5W2uMPdMIAdIEAAggggAACCCCAAAIIIIAAAgggQECUvwEE4kng/Cwd+N9P6m+jzvfPqteRw0q7/x71m3mZTmyo85dzgQACCCCAAAIIIIAAAggggAACCCDQfgECou03owUCXSrw9cAMffqbp/XFtKt84/Syvr/x7ls69XvT1ec//lU6/EmXzoHOEUAAAQQQQAABBBBAAAEEEEAAgWQVICCarE+WdSW0QOvJvXX03od0bP5iSebcMzsoahbVe91qafK3pXWVCb1GJo8AAggggAACCCCAAAIIIIAAAgj0hAAB0Z5QZ0wEYhQ4duOt+uy+lWrt18/XwhcYPbBPWlgiffdKadfOGHujGgIIIIAAAggggAACCCCAAAIIIIAAAVH+BhCIc4EvJ0/Tp489qa/PGBqWLaqaV6TL/1G6926ppSXOV8L0EEAAAQQQQAABBBBAAAEEEEAAgZ4XICDa88+AGSDQpsDfRv2Djqx9Xl99K98XFDVNfNmiLcekB++TJl8kbXmhzb6ogAACCCCAAAIIIIAAAggggAACCKSyAAHRVH76rD2hBFr79ddnD1aq5bpi37yD3y2qv34gFV8rFV8nHdifUGtjsggggAACCCCAAAIIIIAAAggggEB3CRAQ7S5pxkGgEwTMYUuf3/mf0j2/8PUWEhQ1pVuelyaMkx78ZSeMSBcIIIAAAggggAACCCCAAAIIIIBAcgkQEE2u58lqUkXge7Ol32+U+n8zfAu9MTDb6O8tt0+jr69NFRXWiQACCCCAAAIIIIAAAggggAACCLQpQEC0TSIqIBCnAuMvlp56Tho+0jdBky0a8tm1Q7pqin0i/eFPQm7yEwEEEEAAAQQQQAABBBBAAAEEEEg9AQKiqffMWXEyCQwfIT21WZp0WciqfAcuOaXrKu1t9OabDwIIIIAAAggggAACCCCAAAIIIJDCAgREU/jhs/QkETDb5levk266xbUgj2xRkyG6sES6qkDatdNVl0sEEEAAAQQQQAABBBBAAAEEEEAgdQROTISltrS0aNu2bfrggw+s6Z511lkaM2aMevfunQjTZ44IdI/AXT+TRo+RFi+w3yEaadT6P0mTL5J+eJt0y3zfe0gjVaYcAQQQQAABBBBAAAEEEEAAAQQQSC6BXq2trR6pZPGzyP3792vDhg06fPhw0KT69++vGTNmaPDgwUHl/EAg0QWamprUp89pUZeRnp4W+b45RGnO96QD+yLXce4MOl26Z5k0dbpT4v3d0iLxP0B421CKAAIIIIAAAggggAACCCCAAAJxK7B4/vywucV9QHTVqlU6cOBA2MRNgQmGFhcXe96jEIFEFYglINrW2k7Ys1un/Hi2vvHuW21Vte5/OWGyPr/zP/X1GUM966fd/zO13LJArSeTle0JRCECCCCAAAIIIIAAAggggAACCMSlwJLS28PmFdfvEN29e3fEYKhZickeNXX4IIBAsIAJbH76m6f1xbSrgm9E+HXSqy+q33f+UWmPP6BeX7SE1TL3T17767ByChBAAAEEEEAAAQQQQAABBBBAAIFEE4jrgKjzztBoqLHUidaeewgkq4DJ5jx670M69oMFMS2x1xfHlHb/PTr1uik6sbba38YESE2mae8IwVJ/RS4QQAABBBBAAAEEEEAAAQQQQACBBBCI64BoLIcmxVKn7efQoCU581TV7KrZvFEloWWu26GXzVXzlL20IbTY47cZK9ezrncfzaoqyVW2aeP/b5mqzHj+3+575nqZtnqMTFFqChy7ZaGO3vuwWk+O8t5RF803Gnfq1JuuUd+7fqwTDh7wb7s/4eB+nfzfv3fV5BIBBBBAAAEEEEAAAQQQQAABBBBIPIG4fofoJ598okceeSSq6s0336xvfvObUeu0eXPrMmWvkIq0RpU1bdTOK9VzFVcqQyawOVuVbVSX8lS+ebkKM0xFE9ycplKvMfLylF9To0Benq9j/3imbblUbvdlgqdTdtys+oVZkjX/ka55bdbUugUa2+bcqBBR4MC7elGjNHlQhBoHXtbbmqjzI92P0CyW4s54h6jXOCbL07xX1LxfNNZPa7/++mpsrsyWefP526h/0JG1z8fanHoIIIAAAggggAACCCCAAAIIIIBAjwp4vUP0xB6dURuDm0Bnfn6+qqvDwoRWS3PvuIOhJrA5q9EXtFygRW3MKfi2O9gZfMf+ZYKmgYDu1qUmGHq9VptgpQliWuOWSqWmvEbDVtWqQk65E0T16tdXVjlb2a6I7JScct+N6zU1SjNuxSAwaKAyN1TqifOKdO3okPrbN+rxd0bqyhkh5XH+0wQzzXtF+86frRMbXo9ptr2OHPYHQ00DE1Q96cVN+nLytJjaUwkBBBBAAAEEEEAAAQQQQAABBBCIN4G4DogarNzcXP35z3+2DlBy4w0dOtS65y7ryPXWpSbL83qttjI428r69AUz/QPVqLQgV6X+314XeXLClGNnlSq/slzFOWv8FUsLAoGlylm5/oxTp9+iVbVaFCnVs2hlxAxR/wBcdFAgQ+fPKJBMUFSuoKg/GDpKXZAcGvNc09Nj2/4e1mH6UGn909Lin0jrXNH0sIqRC0559BfS1bEd1hS5F+4ggAACCCCAAAIIIIAAAggggAACPSMQ1wHRV199Va+//rpaWsJPvTany69YscIKippM0Q59ti5T8V/yFGidpUV1te3IEm1fhqg1R/8W+LZmbG+vf7etatzvQgETFC0KBEVlZ4beOGNUF47ZDV337i0trZBGj5HuvqP9A77dID37tDR1evvb0gIBBBBAAAEEEEAAAQQQQAABBBDoYYG4DYg+88wzeuutt6LymECpCZqad41efvnlUet63dy6uVHl5Tfr3YLN9m1zkFJBefh7PP2Njy9D1OmmemmuSqMl51lB0zynurYuzVWxU9/KSL1e5WWS2DLvN+rKCyco+rguVMIHQ91QN90iDR8pzbtJOvyJ+07b1+vXEBBtW4kaCCCAAAIIIIAAAggggAACCCAQhwJxeaiSCXJGem9oJMN/+qd/6uAWerNNviOHENnvBx3lPzDJa2bedUyAc8XITaqwT1oKbhh0QJL7FocquTWS+TqWQ5U6vGXeC27XTmnO96RdO7zuRi77wx+l87Mi3+cOAggggAACCCCAAAIIIIAAAggg0MMCi+fPD5tB3GWImqxPs02+vR8TQM3KylJvsx24w5823iEatt29fe8QdU+rumyask2Wp9cnL/pbSU2TjMLlqvdqK7PtnyCVJw2F3gLDR0hPbZZu/p5U84p3Ha/SX94rPfIbrzuUIYAAAggggAACCCCAAAIIIIAAAnErEHcB0YaGBs93hrYlaAKppq05hOn4PqHb4n29WZmboT134B2ivi7yyyJkiIYO4fnbfr9oaU3wzcAp81LUw5iCm/ELAan/N6XVT0hXTZHMO0Jj+Zj3iJq6ZInGokUdBBBAAAEEEEAAAQQQQAABBBCIE4G4C4iaw5I6+jFtjz8gGsvodiapVtUqv3qeSlSqisImLckxJ9a7g5FZml0mTSndqPyKK2UdZO/rPmqGqFXHKzDrZKSae7WBDNGI2+xjWQt1Ul7AbJl//GGpan373yX621XSPctSnhAABBBAAAEEEEAAAQQQQAABBBBIHIG4C4h6nSjfvZxrVJyzxntIayu7yc6crcqilaofKzU3OlVDTqi3Dmjaobl1y1U/bJmySzbqOVdQNGqGqK+t3bMrG9SMWcF2eEec7+MU+OsHkgloPvaQ1HKsY52tq5R+fLs0aHDH2tMKAQQQQAABBBBAAAEEEEAAAQQQ6GaBuDxUqXsNTLanc6iS+zpkFpGyMKOcTB8p6Bl0anzIMIGfXhmi9t3mqnmaUhayXz7Q0L4Ke99paAV+x6tAtx+qZCDMKfNm+/tbDVLzAan+T9LuDyQTNG3rY06rv+tnbdXiPgIIIIAAAggggAACCCCAAAIIINDtAl6HKhEQ7fbHwIAIRBfokYBotCm99oq0f799Cv32bXag1P2e0d5p0qtvkiUazZB7CCCAAAIIIIAAAggggAACCCDQIwJeAdG42zLfIzIMigACkQXGX+x9z7x79MA++2R6k0nKtnlvJ0oRQAABBBBAAAEEEEAAAQQQQCCuBAiIxtXjYDIIJJDA8BGS+S9SwDSBlsJUEUAAAQQQQAABBBBAAAEEEEAgdQROSJ2lslIEEEAAAQQQQAABBBBAAAEEEEAAAQQQSHUBAqKp/hfA+hFAAAEEEEAAAQQQQAABBBBAAAEEEEghAbbMp9DDZqkIuAX2fPaZ/v1P9XrqvUbtO/q5+xbXXSSQkZama/7+HP3bt7J1ximndNEodIsAAggggAACCCCAAAIIIIAAAtEECIhG0+EeAkkqsOezo8qqfEIft3yRpCuMz2U1HzumFdu268ldf1H9d68mKBqfj4lZIYAAAggggAACCCCAAAIIJLkAW+aT/AGzPAS8BBa/VquPWlq8blHWDQIHPj+mu/+nrhtGYggEEEAAAQQQQAABBBBAAAEEEAgVICAaKsJvBFJA4A+N76uXeqXASuN3if/93vvxOzlmhgACCCCAAAIIIIAAAggggEASCxAQTeKHy9IQiCSw//NjkW5R3k0C+z7nva3dRM0wCCCAAAIIIIAAAggggAACCAQJEBAN4uAHAggggAACCCCAAAIIIIAAAggggAACCCSzAAHRZH66rA0BBBBAAAEEEEAAAQQQQAABBBBAAAEEggQIiAZx8AMBBBBAAAEEEEAAAQQQQAABBBBAAAEEklmAgGgyP13WhgACCCCAAAIIIIAAAggggAACCCCAAAJBAgREgzj4gQACCCCAAAIIIIAAAggggAACCCCAAALJLEBANJmfLmtDAAEEEEAAAQQQQAABBBBAAAEEEEAAgSABAqL/f3t3GxvFle95/BeUvUAGZw2YXMCawRlpbWwwXAiKMApyAsJkZwT3EmWUxZEGgi7hBYzQvcCrkdbwYl8l2YgbkC6wIjBSnIlmBLOgiYItMrGIMJpLYMBgg19kPImMLWyChVF2I61gdU7Vqa7qrrbbYPrJX0vQ9XCqzqlPdXVX/+s8RDiYQQABBBBAAAEEEEAAAQQQQAABBBBAAIFiFiAgWsxnl2NDAAEEEEAAAQQQQAABBBBAAAEEEEAAgYgAAdEIBzMIIIAAAggggAACCCCAAAIIIIAAAgggUMwCTxfzwXFsCCCQTYF6de54ThcO/E5bTLarf6EH1aXpC/DDLf3LkT9qv59i54ZfqkmXNOPktfTbZLTGlKNS81PSDumYK5skk9/7ZXdsGRa/uVWbp6ds4C/4QV+c+41WXUm3nuUIIIAAAggggAACCCCAAAIIIFBIAgREC+lsUVYE8llg8R1d6J2nzTt+qQoTQDz7O0066xd48c/13cpn9IdQQPLxDyU18Hmj64hqbJ5JQUw//0Se9dpWLn1xzgvIHpUUbGsCuT/93g/WmjzmJTZjCgEEEEAAAQQQQAABBBBAAAEECl6AgGjBn0IOAIE8EbhyTVuuXNMVU/NyYb10pS0o2M6fzpR6L3k1R4OlmUykBj2lcLAzMX30za1anskube3QeVKXqfXpBTxn/yD1Z7gtyRBAAAEEEEAAAQQQQAABBBBAoLAFCIgW9vmj9AjkjUCiyftvtN/UyNyxVdEG83V6sKMuVF6vCbsNoJZP9peH0tzt1qSPzOJwU/eF+nzr0tA+0k1O1ssrt+rByvD6IW9m8c/V9MzfNOOkaTY/T7N7L+kPz9RlHEwN75FpBBBAAAEEEEAAAQQQQAABBBAoPAECooV3zigxAvkp8PUd9a+s04M3Z2rSR3/UDL/PTVNzc7O84Gakj1F3FCd/Y/sRNen+6ft224eo7d/zGZdgpNdo4PNGUM0zUXPUbh1qMn904VyVTpce7KiUbD+m17T4zXCgdqT8WIcAAggggAACCCCAAAIIIIAAAoUuwCjzhX4GKT8CeSKw/8ofVXOgWzemz9Pni71CmcDm5ulDOvaRaT7fppouafPWn2tnBmUe+v5OBqlM4POIJh04omN3M0guactHJn27vvhhSMdCgzrNr96qBzu2egNBTZ6r98107OBMmeVDKgQQQAABBBBAAAEEEEAAAQQQyE8BAqL5eV4oFQIFKtCmmgPeiOymxuf75f/HjuxumsU/eLNeOvs7/cvgTL2/4xcyAxk9kb/F0zR7xB37ze7//LtIn6ZmUCUTWJ3UNeTVHDXTJsA74r5YiQACCCCAAAIIIIAAAggggAAChSZAk/lCO2OUF4F8FjBN01+U/vL9XL1smskf8AZW8mqEPqfOHb9U/7nfaNLXXh+jy4NR4Req4hmpv//aOB1dtCm9t1O/D9HV1Xp58mTJ9TF6t1vHxilXdoMAAggggAACCCCAAAIIIIAAAvkvQEA0/88RJUSgYATMaPKl3/9Nqz46Ysvs+gXdZ+du68LdSv3Twl/ou+nSHw4cSdTQXDxP/zB5SH84O9ZDjQY+TR+itgy2b9A/2r5J7R5DfYiaWqqTkvI5+mblWDMmPQIIIIAAAggggAACCCCAAAIIFKgAAdECPXEUG4H8E1iofyybrBtfe7VCtfoXfv+h16QN3sjwW/qHtPmn3+tY70zbl+gVvw9PG8S8+7dEgDTjg4sZPKl6sm50hYKhsfsyzebr9LIZ3P6HW/ri+9hELEQAAQQQQAABBBBAAAEEEEAAgSIUICBahCeVQ0IgJwK2lucP+sugyb1endWlMv1ybpESgyidva0b1fNU8fUlfVFWp6YNC7X/63lqKpe+OOcHUiUtfmay33y+XlKpNu8wI9W7vx/0hZ00/ZW6Zea1Xp0r56r0brdmJNUADaeyo95P9wdjuuKtMcteNoMqVbuUpXZQpfft7A8KBq93q3lFAAEEEEAAAQQQQAABBBBAAIGCFSAgWrCnjoIjkF8CXlP1O/rfNshogpVtMqPMP9hhqmFKN7q8gGcQxLxi+gs1NTXnqr/riFZdqVdnMKq7GZneHd+QHZjJBFa99F5tU7fWvZpm7/PvdmuSHdHeLA3vT9Ldbq8G6kehpvpuY1u+I6pJCaSafcwLpWISAQQQQAABBBBAAAEEEEAAAQQKXeCphw8fPiz0g6D8CBSTQF9fn6ZOnT7iIZWWThlx/WgrzWjq/OVe4MGOrbkvBCVAAAEEEEAAAQQQQAABBBBAoIgFfr3TG+o5fIiTwjNMI4AAAggggAACCCCAAAIIIIAAAggggAACxSxAQLSYzy7HhgACCCCAAAIIIIAAAggggAACCCCAAAIRAQKiEQ5mEEAAAQQQQAABBBBAAAEEEEAAAQQQQKCYBQiIFvPZ5dgQQAABBBBAAAEEEEAAAQQQQAABBBBAICJAQDTCwQwCCCCAAAIIIIAAAggggAACCCCAAAIIFLMAAdFiPrscGwIIIIAAAggggAACCCCAAAIIIIAAAghEBAiIRjiYQQABBBBAAAEEEEAAAQQQQAABBBBAAIFiFng6nw/u1q1bevfd/6mLFy9q+P79SFHnzpmjqqoq7d79r5o7d25kHTMIIIAAAggggAACCCCAAAIIIIAAAggggECcQF4HRP9569vq6+uPK7du9fV5/27d0m9/2xybhoUIIIAAAggggAACCCCAAAIIIIAAAggggEBYIG+bzJtaoemCoeEDuNndrZs3b4YXMY0AAqMIPDd1yigpWP2kBf5+6tQnnQX7RwABBBBAAAEEEEAAAQQQQACBGIG8DYjGlDXtouHh4bTrWIEAAqkC/7Vinh7qYeoKlmRN4B9/Oi9reZERAggggAACCCCAAAIIIIAAAggkBIoiIJo4HKYQQCATgf+xfJlm/N3kTJKS5gkIlE2dov/+4tInsGd2iQACCCCAAAIIIIAAAggggAACowlM6IDo4KlfacnSZYl/73ZEvK6+u0xLtp/WYGRp0szgaW0PpTHbbD+V2MLuI2m/0qBObTf5/kqnBjv0TrgM4enQfpNy9WavvqclKfsOp4zf9ztXvfzfueqnNftJySt+24iXKeuI+YfLwnQ+Ccz90TPqePN1vb1gvmi6nb0zUzZlijX/y397TXN/9KPsZUxOCCCAAAIIIIAAAggggAACCCAQCOT1oEpBKZ/QRNn6D3R5vbdzExxt0pxETlff06bmOq2o26emU3U6uL4ssc5NmWBoQ4vWtnyg6No+ndr+qprapcZjF3V5USKPNXvb7cyKvZ/p8kGzVYfe0UYdv7RLfjIvsQlSHnIZpXld1KDGzW/pnYaL2hPZ2KWv1Z5LF7XsT2n9AAAchElEQVTHzZp9bpbWLirTom0btWTzMtnhqOqa1LqvzqXyX5O2TVprZ83+WuJWsKwQBExA7t9fWWn/FUJ5KSMCCCCAAAIIIIAAAggggAACCCAwHgITOiDq1dQ8roqDu6TudqnSJzWBzs092tfygdaXmZqSr2q7PosERU0A1QY3Gz+UjWtKMrVBN9kI42Gtbbmoy36U1KbtfluXd3sBWJNutFhnysm1wcyPUxbbBS6wGV7b+KEub+7R9oZ9qjhmgqImGPqxDdDa2OmiXTre+LEOVfrHZY55qZ/WJjC1SL2gbni3KdONDSmLWIAAAggggAACCCCAAAIIIIAAAggggEC+CkzwgGifbrZLFf7Zqagok2ytTy8w6FUKNTUlP7PBwSXdH+ry7lq5AGfrXmlNt4mEJoKNx7VMhyqbFK5Qequ7XSsqf2WbyZtao97fq1qy19Qg/VDSx9q0NCbYWdfkEnuvJsi5uza6bMS5Wh28VOc1zze1VRs3qjkleOqVQ7aW6sVQLdUyrT94UX4F2vhcqCEa78JSBBBAAAEEEEAAAQQQQAABBBBAAIG8FZjYAdHBHvXUVWquBnX+r5J6TM3QFq3du1FNKYHDOjU+f1hLtjeo9eAHuixp8JR/Xhft0uVLu/yZjTq/2QUZ3Xmv076WSq1fbwKMpsbpW+rZG6pxGm7W7jZJ++ptbyuipksTCpxefdfU8kw0yd+z25XTbezXBJVx8P6C2q8uyYivH2uJKYxpdn9wXVLXASNuyEoEEEAAAQQQQAABBBBAAAEEEEAAAQSyLvDUw4cPH2Y91wwyvHXrlk6dOp1BSmn9+nWaO9eF8zLaxEvk1wY9H2xiApemmXywYPwnQk3fTf+ib/X4Te/T5GT6GrX9l9ramA2hGqKDGhwsU1m4Wf7edgXp7cBNr+rM2s+0T/u85v1p8jCLVzRulJo/1vkRApuuZuzYaqmOkCmrYgX6+vo0der02HVuYWnpFDfJKwIIIIAAAggggAACCCCAAAIIIIBAGoFf79yZsiava4g+9dRTKQUe1wVl63Tw0jp/l6bm5WHplhkoqVvbTI1P09en62PTBCQPVYZqQWbYx2bSgElXW3q0woxf9PxG9Wx+T7cuJQZ2ss31m6R9mdS0vNqupkP7dN5vgm8HaboUjuQmmrybmqyJQGmqoAl0NmmTDga1XP1uACLH62/X3KKru2uDpvXetk2R/lVTc2AJAggggAACCCCAAAIIIIAAAggggAAC+SGQtwFRU0P03w8djii9XF9v579oa4ssf+GFpY9WQ9TsxdXYbNyoRjM/t05r6/bpzNVd2tOwUecPtWtw/TrdavlYjdsuJjUJH61GqQmyhoZhHzytQ39t0Nrn23WmcpMOHjuu7acGMwomDvb0SGqxze3jmsuf3xttpj9SADSCl25m0S61rv2V1ixtSao1+7EOndpky2wHkfprk47vS7cTliOAAAIIIIAAAggggAACCCCAAAIIIJBfAnkbEI1jev/99+ziJUuXRVaXlJRE5jOb8Wt4Pv+h3/9nh95pNgHYMq1YW6emlg7t2d2gxvbDOn9VOtO8Udt2j7zn0ZqUXz22TxXbLqqixY8gLtqlg3O90d0TzfalNUtdhDHR96fJeUXlJu25tEt7IsXwgq5rL+3ya216fYzKDBAV+ksOmIZW2ckVe5OXSGXrP9DlFae1/dhp6a8tuvm8pMYmrT3jB19NX6UHxzLIU2oeLEEAAQQQQAABBBBAAAEEEEAAAQQQQCCbAnkbEF22bJnmzJmtvr7+wONQUo1Rs6Ky8r+oqqoqSJP5RKJJeWKbChtHLFvRoBVnejSoddpz6QM7qvyZvU1BM/FE+uiUGU1ezdKpzXH9kA6qR016a5F0K1RpVOFm+6ZP09gm84M6f6ZdFduiQc5o7t7c1XffUrMJVC5KrLWBzYr3tKQl3AepWe8FhW9uu6g9ofSJLSUTxD3fLFX4/Z02d1do/cEPdXPpW1IDwdCwFdMIIIAAAggggAACCCCAAAIIIIAAAvkvkLcBUUP3v44c1jvvvKfh4WEr+R//cdG+vrB0qX01NUP37EkeNd2uGvt/ZsR5t5UJUh50Mx36cK+0tiU5GGkCqh94iVyze9tfaIPOLF2mJW7zxg/9Gp1lWr/b66/0lluX6evV42pSk1rTBC3Du1m0+6Iuhxe46UW7dLxlmZZsd6PBh2rIxuzXNodv9voevez3TToYANVqz6XPdGr7Mi0JjWDvsuIVAQQQQAABBBBAAAEEEEAAAQQQQACBfBXI21HmswXmAn8mP9Pv5rbuV7UprpNOv0C2b84V7dresE9BM3dTI3N3XG1JN/BStK9Rk6c3WFNf2j5Bg+Ova9K/Pb9PFxqitTjD5VaakeEjaYIdjjLh5/dbN5iUvCb4jqTxWLQcdiAoY5GmDKPkxuoYAUaZj0FhEQIIIIAAAggggAACCCCAAAIIIPAIAnGjzE/4gOgjOLIJAk9UgIDoE+Vl5wgggAACCCCAAAIIIIAAAgggMIEE4gKikybQ8XOoCCCAAAIIIIAAAggggAACCCCAAAIIIDDBBQiITvA3AIePAAIIIIAAAggggAACCCCAAAIIIIDARBLI60GVJtKJ4FgRGIvA0ND/HUty0iKAAAIIIIAAAggggAACCCCAAAII+ALUEOWtgAACCCCAAAIIIIAAAggggAACCCCAAAITRoCA6IQ51RwoAggggAACCCCAAAIIIIAAAggggAACCBAQ5T2AAAIIIIAAAggggAACCCCAAAIIIIAAAhNGgIDohDnVHCgCCCCAAAIIIIAAAggggAACCCCAAAIIEBDlPYAAAggggAACCCCAAAIIIIAAAggggAACE0aAUeYnzKnmQItJoLR0SjEdDseCAAIIIIAAAggggAACCCCAAAIIZE2AGqJZoyYjBBBAAAEEEEAAAQQQQAABBBBAAAEEEMi1AAHRXJ8B8kcAAQQQQAABBBBAAAEEEEAAAQQQQACBrAkQEM0aNRkhgAACCCCAAAIIIIAAAggggAACCCCAQK4FCIjm+gyQPwIIIIAAAggggAACCCCAAAIIIIAAAghkTYCAaNaoyQgBBBBAAAEEEEAAAQQQQAABBBBAAAEEci1AQDTXZ4D8EUAAAQQQQAABBBBAAAEEEEAAAQQQQCBrAgREs0ZNRggggAACCCCAAAIIIIAAAggggAACCCCQawECork+A+SPAAIIIIAAAggggAACCCCAAAIIIIAAAlkTICCaNWoyQgABBBBAAAEEEEAAAQQQQAABBBBAAIFcCxAQzfUZIH8EEEAAAQQQQAABBBBAAAEEEEAAAQQQyJoAAdGsUZMRAggggAACCCCAAAIIIIAAAggggAACCORagIBors8A+SOAAAIIIIAAAggggAACCCCAAAIIIIBA1gQIiGaNmowQQAABBBBAAAEEEEAAAQQQQAABBBBAINcCBERzfQbIHwEEEEAAAQQQQAABBBBAAAEEEEAAAQSyJkBANGvUZIQAAggggAACCCCAAAIIIIAAAggggAACuRYgIJrrM0D+CCCAAAIIIIAAAggggAACCCCAAAIIIJA1gaezlhMZIYBAjgQG9fnxE+oYHi37OVqzY51qUpLd1O8PtKlXUvnqt/V6dUoCFiBQoAKPcm1418O9Ba9pnVrUfL0kcd0MnNPRT7o0XFKtxk0rNatAVSj2RBdwn/nTVPtGo2qvNav5+v3E57//Pn828n3gthnNztvnKi6O0aBYn08C7rNd6e6Tkgvrf7eoWo0vDqn5bJ9KFrymLa+UeQm7Tmt/8rJgF/61VF6vnRuqpCDvIEFoIlQel85tZ1O57ziuuxAak+Mk0HnysFp7Q+9Bu9+k929yXnHvU7dMmb9PB/7kfS8l7z5uPnLtxSVg2RMUMO+HrzTjjUbN/tK9X+rUf/yEvnvR/Kb03y9x983+52QmhSvIc2yPb9jeZ5l7Iu96ij/alONzNv7nvbdt5tdPfC4TdykB0Yl77jnyCSeQ7oPS/zKK9Yiu6z17WPvPpiZM+aBOTcISBPJY4FGujdDhBDfz/rLhLjUf6AoS8CAhoGAi7wXcZ37imhhwZe4/p6Nnu2SerZn3dI1uSqpya/3X5B/HbrULzLh5XhEoFIFBff6p975XSWlmD7q6utRjDm+4S2035ngHOtSuowf67PXjjnz4+gntv+7NjXYfFV2f2fU08KcW/2H4fXV8clgdLuMxBJ6CTZhAICJwU/33pknqU+vxc5plHwKb96VXgUK9X+nzgSolP/wauPatvQZKJJnvllkKXV+6r44vb2qVeRCQ9OcFQBUEj2a90qidryQlGm3Wv1dT+OHEaNuw/vEEBm7rnu6r98ubmu321NXufS7dMPcQ3bbCTclPqtN+tkY/+9xOvNexBMajW+brXNI9lHvPJhW380afXVI+31wrN9Vpai2V/Fi1PGxOkspsloBoZk6kQmDiCbinT3FP7cyNTPB0do6Wu1oPE0+JI0YgELA3bQu7bC1RW3tOXi2gIAETCOS1gAuGhm+sb6rt+n1b6t7r36r2jbf9H7he2gv9MxO13vL62CgcAo8mkAgqegHO8MOu5D0GP9yrV2pL9Uq/xo/3w1WlddqyYeQaopEaQr1t2n+gTeULEs1yEkGhhkjWqdt1a81qqdVcu+F7uOC+jh/OEUBmxiQQeb+ZLZMeAns784PwkRrL7vtkmipeqrIBsOD6Kq/XGrWptbdNv++qSmqN5m9XXp8SYB1TwWet1PLyLrVeb1fnK3Et4sa0NxJnIuCbd5bOVP+Qt0G/ucUoqda6DVXqPNlmF4YfDkU+s8zbK/TgKJMsCyFN4je07MOqngWvabkteJ9aDxxWa9JBmAcIwd/AOV0wAVDNUU21+T3+lQ0qx1+HBptWa4FdmgkComlgWIxA8Qkk1xBIf4Tug9rVbDM3P83ym28pVK2fD9n0iKwpIIHMr42RDip80zZsalOPlJh1COSZgLmpvregXrXftNmaZB0nD6uj1/xwmSYN31fJgoaUH6PDQ3ck+UEeezzxN/N5dqgUB4HMBLpO2+4iTOIg2BmzpbtncquS593y0V5rNng1r203RS6QZGoI+bVIB4bMwwlTKy/6Z7dzwU67nWxXR+baHTbBquMKmu6b7Wt/RpcuUUHmxi6QaEVgaqh5XWuFarclt5yxFSn8wI2ryTZwTqdd0H6DCZDOtE2pO8426/OyxuD7xgV8vNpwYy9peIua+XPU2tunC38aVA2VOcI0T2TafBa2muBd7wkvaKc+ddiWhn06/SfpWdsfm/f70vvcVMrn01g+e5/IQTyBndoazrNNpYlEk3nJfP6P9heqUV1eaVvq/N5cQ8EDBbq3G00wbj0B0TgVliFQVAJlWrXpba0awzFFmqJ0nfa+zOTVVnC7GekLyqXhFYH8Fhj7teGOxwQ/m+3MfV340ltqr4nZ7YkbnEFqiDovXvNfwHzubzHNF497Za3d4L43/B+7KbU0pqn2Jde0sUqv73DT+X+slBCBTARcs0STNvzAK9jWBS39Bc/O9h4O2MCle2DsApW6k9Kfe2Kf4eBSsPcxTAzq8z/7NVHtVonr0QsydKnZBiFCAasx7J2kCKQKxD1IHumBmKsd6u/JBUwj15C5J3tNMuMefNIsvWGCooPq+MZ7EDDDf/aWUkM1tXCpS1w+1ZUqP9un3m+6NCAeDKRCje8S7/dkuIuPxGeQ/Wwy2d27rQFVyXvgM0ezk/rTTHxOpi+bTfNNAdeEDL4nvGM0vyeWD53wf397y0wlpfp+1w2Kt8x7WODfi33p1bZNr8SadAIERNPJsByBYhBwNxxJx2I+aL0BYbymkInVMTfl1eu003V6bRK6m/zERkwhUHgCj3ltRB4I2H31RX4wR/trKzweSjxRBeIeEiSCK6kq4R86qWvTLuF7JC0NK/JHoOalanV+OaR7vX3RwfLSfH+4kns1Pf05ew9lps2DBfOaCAi49N5r0rXkN5kvKff7IA0Sl9iAgWl2GvwNdKnHDZzpbxesi0x4AasL9KEYUWHmUQTCvxdGryFqmkbbVr42qyG1fdqn4fI5Krfv125vcEp3XZVUq7a8y+9PVPrOvLddrVJJkevLBZJcwDN5PuXQZmpGidQ7POT3YZqSgAXjKpB4b5SX96m3NyZobs/FoPrvmfPs9dM8a8PbmuV3zeZaKwY1kcP3D/75jtyTj2v5n/TOzIOFZmmBaRRvvhu8AadsH9Qma/O+fum27YrLzHpBY1em2/ZhgTl2OyiTvzg63ke67xu3D16NAAFR3gcITASB5BuF0DG7L5rYJ67uxiKUPraPErf/cDqmESgEAffejXmvj3hthI9t1kpt2eH6i6O5SpiG6QITcD9IRy22+zGcCKC67xB33Yy6CxIgkO8Cs1bq9ZfO6egn4dqXqYWO/kgNdSuUmtQbhCamjzj7w9e05nHXoPtusvMm/ztewCBln34TypJpKhm+7wWZTJrePvWGAwf+dl6N0RPaP5ToBilllyxAYJwFZpVOk3pdJYxS1W9ap1n2IUH8tRW0UBg4JxMnS/c30O89CSgpnZkuSZrlw+ofkGoYhCaNz/gstoHwoDm3u2/w9m0+i05/Iw0Pm3Nxxwa+SxakDq4UDfCl67N2fMqbk72Uv6BVs7vVcd0Ei0/YIgR9hpoHBp94pXrWPAyYX63++VKPHeDyOa3atDKlyNyDpZCMuoCA6KhEJEBg4gm4H7buyNM+eYsJIrlteEWgKAXsiJnh5pPe01fzJNv2k2Q6OTeDKR3oG7HPuaK04aCKRyAmkOIOLvn7wVvu1+4wcRjTf65tnuu2CL9GfxCF1zCNQLEIRGqwhQah9Pr0vK/ED1ZTK7RF+lmiv0QNDnkj0bvBZYIuem97NeXsqN7tKg+wyjT7Wem70h/r3vUuSZV6fUOVP/Bll2IHgTLXd8xI3sEumUBgVIGxNZmftfAFrVkodX4Sqinq30+5WoGjZhmTwD2McN1VxCRJWuRdLx2uRnXSWmafgEBvmz9IUPg9490LbFloHjh1qefTrzRs+jdeGHzgBQVJfF76tU3D9ycF+Ts03BrAb+4+q0o7g/HzzHGeUKt5KJbSFdFK76FZoMPEeAgQEB0PRfaBQJEJuJt5ryaBe6JbZAfJ4SDwGALmIYHX7UR0J+Wrzcilp1NGiIymYg6BQhFwN+6jBTITNUXjj8w1m/Oa+8anYSkCeSwQO5J2uLzT5Po4DC8NHiCYUZU3VavD9I949rQ6JbWe9WvHfXpOtZu8/gxdjTezj14zuMwbjbYFgswPf39wJcnVsPNyGphfr/qy2zodrE+UIBFMMMvcdZhYzxQCYxVwvxES27n31QjNc2dV2QFgzPs++HPB/2DBGCeSRtvObOvEw7vM0pPqcQRqNrzmDZQ17N4b7r3i7gWqVVHSpY5hb2Ag0/S7+P/8+yUbzDWReXeflXTkyd2fuFYDScmYfXwBAqKPb8geEEAAAQQmioB/A19uBs+wnbgN68Lxwxr2axvY2nG+RdARPDcxE+XdUXzH2dUurybNfX03KGlC/FgpvtPIEY2DQLhWktmdbcoeGmyyvETffXJYR13/nEk1l8pf9AKeq16co46zfWo1taiT9yk3gIwJHnh9yXV8eVOrTB9yNng6TSUl970apDa4+ZVmmIFnqqukgdvjcJDsAoGRBNIEboJNYvqHNOtS3udmYWIgsJKfpDaTDnY56zk9qy7/PR8s9bb/1FtesqAu/ejc9jr9VhV2gKbw9i4gF17G9LgLBP0b96n1+DnpJ9/avmQT5yxUY9fVirc1Jd1nYUyrk5iHU8PX29X5iqmQUIh/iQfKqRWRXCA58+NKbqUTfSiW+X4mUkoCohPpbHOsE1cg+SlTSCL5gzO0KpgMAjvBEiYQKBKBMV4b3qjDfk0gGxAt0fJNjdGbMP+HcNquJoqEjsMoQgG/P1yvJtnh0CAY0R8l5atDTXwzYejq9vblD5iQySakQSAvBFxAJnkQluBa8UtpPvfNqDFDd9R50hsd2P4QNV2omFGtg64kpql2dbXXB5z9Yf+tal2wxj2AKK9UjcpUE+5T1DQnfaNB+vSEOkyWtrnxffWagOkIzd8T+eaFJoUoaIFE4CZ6GK7WX+bBm46TJ/yHbXO0/JXUZtKJ/VepprxNvb3fqmNAdvAYs85cY/ZhXXm9toyw/cC1bzWs+/4ATVW2L15vkCZv8J5EPkw9EQH7Ofmcfn+gTb3DXWq1tdgT59yrQW8+E39sPxN7Te35ahPYjHuv+e+z2AD7Eyl9FncavoZeUKfxMpUp5ndr/4HD6lz9tl4PmtSPXCwCoCP7xK0lIBqnwjIEik3A1VBLqrFgDtN9cAbNumKOPW1gJ2Z/MZuzCIH8FRjjtVGzoV6dx2+rlppy+XtOKdkjCaTWTIhvJm+/K/zgjvv+iGaYrhbRNNX+zKslF03PHAL5LFCl11d326Bma9xgSOGimx/qG6o0S6Z5sPkz10Ji0JjI9VK90q9l2qWOTw6rww48YtLO0RoX4HT3WO57ygSCnpU6ervU7A+0UT7fBHnS/0XypMl8eijWZFWgdsNr0vET+u7F0Wv11cyfo9bevqCVgvu9EvvbpLpOtX8+oY7Iw+7wNeU9nBuxVmpWJYo7M3euZB/oeA9S7TL3WWo+M3f49wXVXuC09eRX6r/3lR8wj/GJqSFqUxVQoDThMkezdU5HD3RpOPicv2m7VLHHVL1OO6tNsPSw9t9gILyYd8O4LHrq4cOHD8dlT+wEAQTGRaCvr09Tp04fcV+lpVNGXM9KBBBAAAEEEEAAAQQQQKCwBfzac0HA6NGPxgtEZV6T9dFzYksEEMhHgV/v3JlSrEkpS1iAAAIIIIAAAggggAACCCCAAAII5FSgSvULpkm9X+nzgccoiD8IU6L/ysfYF5sigEDRCFBDtGhOJQdSLALUEC2WM8lxIIAAAggggAACCCCAAAIIIIBArgWoIZrrM0D+CCCAAAIIIIAAAggggAACCCCAAAIIIJBTAZrM55SfzBFAAAEEEEAAAQQQQAABBBBAAAEEEEAgmwIERLOpTV4IIIAAAggggAACCCCAAAIIIIAAAgggkFMBAqI55SdzBBBAAAEEEEAAAQQQQAABBBBAAAEEEMimAAHRbGqTFwIIIIAAAggggAACCCCAAAIIIIAAAgjkVICAaE75yRwBBBBAAAEEEEAAAQQQQAABBBBAAAEEsilAQDSb2uSFAAIIIIAAAggggAACCCCAAAIIIIAAAjkVICCaU34yRwABBBBAAAEEEEAAAQQQQAABBBBAAIFsChAQzaY2eSGAAAIIIIAAAggggAACCCCAAAIIIIBATgUIiOaUn8wRQAABBBBAAAEEEEAAAQQQQAABBBBAIJsCBESzqU1eCCCAAAIIIIAAAggggAACCCCAAAIIIJBTAQKiOeUncwQQQAABBBBAAAEEEEAAAQQQQAABBBDIpgAB0WxqkxcCCCCAAAIIIIAAAggggAACCCCAAAII5FSAgGhO+ckcAQQQQAABBBBAAAEEEEAAAQQQQAABBLIpQEA0m9rkhQACCCCAAAIIIIAAAggggAACCCCAAAI5FXg6p7mTOQIIPJLA4N3vH2k7NkIAAQQQQAABBBBAAAEEEEAAAQQmugAB0Yn+DuD4C1Lg6aeo3F2QJ45CI4AAAggggAACCCCAAAIIIIBAzgWepqZZzs8BBUAgIvCfpvxn/b+HDyLLmEEAAQQQQAABBBBAAAEEEEAAAQQQGB+B/w85bXQlEr6t0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7" name="Picture 9" descr="C:\Users\zhuoyinan\Desktop\下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4058"/>
            <a:ext cx="9144000" cy="4158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9113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6.6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推荐供货商功能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8715436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学校师生注册平台并成功登陆平台后，可使用平台首页下方“推荐供货商”功能向平台推荐课题组合作的优质供货商。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22409"/>
            <a:ext cx="9144000" cy="340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144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28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9113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6.7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线上帮助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学校师生在使用过程中遇到不清楚的地方，可查看平台线上帮助，里面有比较详细的平台功能介绍。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29</a:t>
            </a:fld>
            <a:endParaRPr lang="zh-CN" altLang="en-US" sz="1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85992"/>
            <a:ext cx="9144000" cy="252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38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0000" y="287319"/>
            <a:ext cx="367762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一、帐号注册</a:t>
            </a:r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190701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平台网址：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https://clxg.xmu.edu.cn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1.2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注册方式：统一身份认证登陆、登录后再按提示进行注册。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1.3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注册审批：课题组负责人（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）注册需通过学院管理员或学校管理员审批；课题组成员注册需课题组负责人（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PI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）审批。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3</a:t>
            </a:fld>
            <a:endParaRPr lang="zh-CN" alt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214422"/>
            <a:ext cx="9144032" cy="273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285992"/>
            <a:ext cx="9144000" cy="4572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56" y="57148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试剂耗材询购平台服务微信群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30</a:t>
            </a:fld>
            <a:endParaRPr lang="zh-CN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3357587" cy="339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9276"/>
            <a:ext cx="35337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You_Graphi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49388"/>
            <a:ext cx="6596062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31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27" y="3824308"/>
            <a:ext cx="4882701" cy="210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灯片编号占位符 6"/>
          <p:cNvSpPr txBox="1">
            <a:spLocks/>
          </p:cNvSpPr>
          <p:nvPr/>
        </p:nvSpPr>
        <p:spPr>
          <a:xfrm>
            <a:off x="6572264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8" y="1600883"/>
            <a:ext cx="4857752" cy="1685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1.4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课题组负责人注册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9868" y="1285860"/>
            <a:ext cx="4264132" cy="497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zhuoyinan\Desktop\平台协议书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1285859"/>
            <a:ext cx="4857752" cy="4838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6"/>
          <p:cNvSpPr txBox="1">
            <a:spLocks/>
          </p:cNvSpPr>
          <p:nvPr/>
        </p:nvSpPr>
        <p:spPr>
          <a:xfrm>
            <a:off x="6572264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8" y="1071546"/>
            <a:ext cx="4643438" cy="16852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1071547"/>
            <a:ext cx="404747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725" y="3000372"/>
            <a:ext cx="59245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1.5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课题组成员注册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0000" y="287319"/>
            <a:ext cx="510638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二、角色功能权限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340" y="1428736"/>
            <a:ext cx="8930935" cy="4783600"/>
            <a:chOff x="292101" y="1061921"/>
            <a:chExt cx="8159759" cy="4745031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1620838" y="1749956"/>
              <a:ext cx="5530850" cy="2743200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392238" y="1061921"/>
              <a:ext cx="5791200" cy="5746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64314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3200" b="1" dirty="0" smtClean="0">
                  <a:latin typeface="宋体" pitchFamily="2" charset="-122"/>
                  <a:ea typeface="宋体" pitchFamily="2" charset="-122"/>
                </a:rPr>
                <a:t>课题组</a:t>
              </a:r>
              <a:endParaRPr lang="en-US" altLang="zh-CN" sz="3200" b="1" dirty="0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92101" y="3736852"/>
              <a:ext cx="1917701" cy="2070100"/>
              <a:chOff x="363" y="2476"/>
              <a:chExt cx="1208" cy="1304"/>
            </a:xfrm>
          </p:grpSpPr>
          <p:grpSp>
            <p:nvGrpSpPr>
              <p:cNvPr id="30" name="Group 7"/>
              <p:cNvGrpSpPr>
                <a:grpSpLocks/>
              </p:cNvGrpSpPr>
              <p:nvPr/>
            </p:nvGrpSpPr>
            <p:grpSpPr bwMode="auto">
              <a:xfrm>
                <a:off x="363" y="2476"/>
                <a:ext cx="936" cy="954"/>
                <a:chOff x="339" y="1584"/>
                <a:chExt cx="1248" cy="1296"/>
              </a:xfrm>
            </p:grpSpPr>
            <p:grpSp>
              <p:nvGrpSpPr>
                <p:cNvPr id="32" name="Group 8"/>
                <p:cNvGrpSpPr>
                  <a:grpSpLocks/>
                </p:cNvGrpSpPr>
                <p:nvPr/>
              </p:nvGrpSpPr>
              <p:grpSpPr bwMode="auto">
                <a:xfrm>
                  <a:off x="339" y="1584"/>
                  <a:ext cx="1248" cy="1296"/>
                  <a:chOff x="1633" y="1920"/>
                  <a:chExt cx="1680" cy="1680"/>
                </a:xfrm>
              </p:grpSpPr>
              <p:sp>
                <p:nvSpPr>
                  <p:cNvPr id="34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1633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35" name="Freeform 10"/>
                  <p:cNvSpPr>
                    <a:spLocks/>
                  </p:cNvSpPr>
                  <p:nvPr/>
                </p:nvSpPr>
                <p:spPr bwMode="gray">
                  <a:xfrm>
                    <a:off x="1781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  <p:sp>
              <p:nvSpPr>
                <p:cNvPr id="33" name="Text Box 11"/>
                <p:cNvSpPr txBox="1">
                  <a:spLocks noChangeArrowheads="1"/>
                </p:cNvSpPr>
                <p:nvPr/>
              </p:nvSpPr>
              <p:spPr bwMode="gray">
                <a:xfrm>
                  <a:off x="558" y="2088"/>
                  <a:ext cx="736" cy="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zh-CN" altLang="en-US" sz="2000" b="1" dirty="0" smtClean="0">
                      <a:latin typeface="宋体" pitchFamily="2" charset="-122"/>
                      <a:ea typeface="宋体" pitchFamily="2" charset="-122"/>
                    </a:rPr>
                    <a:t>负责人</a:t>
                  </a:r>
                  <a:endParaRPr lang="en-US" altLang="zh-CN" sz="2000" b="1" dirty="0" smtClean="0">
                    <a:latin typeface="宋体" pitchFamily="2" charset="-122"/>
                    <a:ea typeface="宋体" pitchFamily="2" charset="-122"/>
                  </a:endParaRPr>
                </a:p>
                <a:p>
                  <a:pPr algn="ctr" eaLnBrk="0" hangingPunct="0">
                    <a:defRPr/>
                  </a:pPr>
                  <a:r>
                    <a:rPr lang="en-US" altLang="zh-CN" sz="2000" b="1" dirty="0" smtClean="0">
                      <a:latin typeface="宋体" pitchFamily="2" charset="-122"/>
                      <a:ea typeface="宋体" pitchFamily="2" charset="-122"/>
                    </a:rPr>
                    <a:t>PI</a:t>
                  </a:r>
                  <a:endParaRPr lang="en-US" altLang="zh-CN" sz="2000" b="1" dirty="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sp>
            <p:nvSpPr>
              <p:cNvPr id="31" name="Oval 12"/>
              <p:cNvSpPr>
                <a:spLocks noChangeArrowheads="1"/>
              </p:cNvSpPr>
              <p:nvPr/>
            </p:nvSpPr>
            <p:spPr bwMode="gray">
              <a:xfrm>
                <a:off x="576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1924287" y="3717802"/>
              <a:ext cx="2274882" cy="2070100"/>
              <a:chOff x="1958" y="2476"/>
              <a:chExt cx="1433" cy="1304"/>
            </a:xfrm>
          </p:grpSpPr>
          <p:grpSp>
            <p:nvGrpSpPr>
              <p:cNvPr id="25" name="Group 14"/>
              <p:cNvGrpSpPr>
                <a:grpSpLocks/>
              </p:cNvGrpSpPr>
              <p:nvPr/>
            </p:nvGrpSpPr>
            <p:grpSpPr bwMode="auto">
              <a:xfrm>
                <a:off x="1958" y="2476"/>
                <a:ext cx="960" cy="958"/>
                <a:chOff x="2326" y="1920"/>
                <a:chExt cx="1677" cy="1680"/>
              </a:xfrm>
            </p:grpSpPr>
            <p:sp>
              <p:nvSpPr>
                <p:cNvPr id="28" name="Oval 15"/>
                <p:cNvSpPr>
                  <a:spLocks noChangeArrowheads="1"/>
                </p:cNvSpPr>
                <p:nvPr/>
              </p:nvSpPr>
              <p:spPr bwMode="gray">
                <a:xfrm>
                  <a:off x="2326" y="1920"/>
                  <a:ext cx="1677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29" name="Freeform 16"/>
                <p:cNvSpPr>
                  <a:spLocks/>
                </p:cNvSpPr>
                <p:nvPr/>
              </p:nvSpPr>
              <p:spPr bwMode="gray">
                <a:xfrm>
                  <a:off x="2469" y="1948"/>
                  <a:ext cx="1293" cy="633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  <p:sp>
            <p:nvSpPr>
              <p:cNvPr id="26" name="Text Box 17"/>
              <p:cNvSpPr txBox="1">
                <a:spLocks noChangeArrowheads="1"/>
              </p:cNvSpPr>
              <p:nvPr/>
            </p:nvSpPr>
            <p:spPr bwMode="gray">
              <a:xfrm>
                <a:off x="2081" y="2936"/>
                <a:ext cx="70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000" b="1" dirty="0">
                    <a:latin typeface="宋体" pitchFamily="2" charset="-122"/>
                    <a:ea typeface="宋体" pitchFamily="2" charset="-122"/>
                  </a:rPr>
                  <a:t>科秘</a:t>
                </a:r>
                <a:endParaRPr lang="en-US" altLang="zh-CN" sz="2000" b="1" dirty="0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7" name="Oval 18"/>
              <p:cNvSpPr>
                <a:spLocks noChangeArrowheads="1"/>
              </p:cNvSpPr>
              <p:nvPr/>
            </p:nvSpPr>
            <p:spPr bwMode="gray">
              <a:xfrm>
                <a:off x="2396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6497646" y="3673354"/>
              <a:ext cx="1954214" cy="2114551"/>
              <a:chOff x="4272" y="2448"/>
              <a:chExt cx="1231" cy="1332"/>
            </a:xfrm>
          </p:grpSpPr>
          <p:grpSp>
            <p:nvGrpSpPr>
              <p:cNvPr id="19" name="Group 26"/>
              <p:cNvGrpSpPr>
                <a:grpSpLocks/>
              </p:cNvGrpSpPr>
              <p:nvPr/>
            </p:nvGrpSpPr>
            <p:grpSpPr bwMode="auto">
              <a:xfrm>
                <a:off x="4543" y="2448"/>
                <a:ext cx="960" cy="965"/>
                <a:chOff x="2723" y="1488"/>
                <a:chExt cx="1151" cy="1152"/>
              </a:xfrm>
            </p:grpSpPr>
            <p:grpSp>
              <p:nvGrpSpPr>
                <p:cNvPr id="21" name="Group 27"/>
                <p:cNvGrpSpPr>
                  <a:grpSpLocks/>
                </p:cNvGrpSpPr>
                <p:nvPr/>
              </p:nvGrpSpPr>
              <p:grpSpPr bwMode="auto">
                <a:xfrm>
                  <a:off x="2723" y="1488"/>
                  <a:ext cx="1151" cy="1152"/>
                  <a:chOff x="2490" y="1920"/>
                  <a:chExt cx="1680" cy="1680"/>
                </a:xfrm>
              </p:grpSpPr>
              <p:sp>
                <p:nvSpPr>
                  <p:cNvPr id="23" name="Oval 28"/>
                  <p:cNvSpPr>
                    <a:spLocks noChangeArrowheads="1"/>
                  </p:cNvSpPr>
                  <p:nvPr/>
                </p:nvSpPr>
                <p:spPr bwMode="gray">
                  <a:xfrm>
                    <a:off x="2490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sp>
                <p:nvSpPr>
                  <p:cNvPr id="24" name="Freeform 29"/>
                  <p:cNvSpPr>
                    <a:spLocks/>
                  </p:cNvSpPr>
                  <p:nvPr/>
                </p:nvSpPr>
                <p:spPr bwMode="gray">
                  <a:xfrm>
                    <a:off x="265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6">
                          <a:lumMod val="20000"/>
                          <a:lumOff val="80000"/>
                        </a:schemeClr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</p:grpSp>
            <p:sp>
              <p:nvSpPr>
                <p:cNvPr id="22" name="Text Box 30"/>
                <p:cNvSpPr txBox="1">
                  <a:spLocks noChangeArrowheads="1"/>
                </p:cNvSpPr>
                <p:nvPr/>
              </p:nvSpPr>
              <p:spPr bwMode="gray">
                <a:xfrm>
                  <a:off x="3045" y="2025"/>
                  <a:ext cx="484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zh-CN" altLang="en-US" sz="2000" b="1" dirty="0" smtClean="0">
                      <a:latin typeface="宋体" pitchFamily="2" charset="-122"/>
                      <a:ea typeface="宋体" pitchFamily="2" charset="-122"/>
                    </a:rPr>
                    <a:t>成员</a:t>
                  </a:r>
                  <a:endParaRPr lang="en-US" altLang="zh-CN" sz="2000" b="1" dirty="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4272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5294205" y="3695128"/>
              <a:ext cx="1523999" cy="1531938"/>
              <a:chOff x="2944" y="1488"/>
              <a:chExt cx="1152" cy="1152"/>
            </a:xfrm>
          </p:grpSpPr>
          <p:grpSp>
            <p:nvGrpSpPr>
              <p:cNvPr id="15" name="Group 27"/>
              <p:cNvGrpSpPr>
                <a:grpSpLocks/>
              </p:cNvGrpSpPr>
              <p:nvPr/>
            </p:nvGrpSpPr>
            <p:grpSpPr bwMode="auto">
              <a:xfrm>
                <a:off x="2944" y="1488"/>
                <a:ext cx="1152" cy="1152"/>
                <a:chOff x="2813" y="1920"/>
                <a:chExt cx="1681" cy="1680"/>
              </a:xfrm>
            </p:grpSpPr>
            <p:sp>
              <p:nvSpPr>
                <p:cNvPr id="17" name="Oval 28"/>
                <p:cNvSpPr>
                  <a:spLocks noChangeArrowheads="1"/>
                </p:cNvSpPr>
                <p:nvPr/>
              </p:nvSpPr>
              <p:spPr bwMode="gray">
                <a:xfrm>
                  <a:off x="2813" y="1920"/>
                  <a:ext cx="1681" cy="1680"/>
                </a:xfrm>
                <a:prstGeom prst="ellipse">
                  <a:avLst/>
                </a:prstGeom>
                <a:gradFill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18" name="Freeform 29"/>
                <p:cNvSpPr>
                  <a:spLocks/>
                </p:cNvSpPr>
                <p:nvPr/>
              </p:nvSpPr>
              <p:spPr bwMode="gray">
                <a:xfrm>
                  <a:off x="2982" y="1948"/>
                  <a:ext cx="1297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10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  <p:sp>
            <p:nvSpPr>
              <p:cNvPr id="16" name="Text Box 30"/>
              <p:cNvSpPr txBox="1">
                <a:spLocks noChangeArrowheads="1"/>
              </p:cNvSpPr>
              <p:nvPr/>
            </p:nvSpPr>
            <p:spPr bwMode="gray">
              <a:xfrm>
                <a:off x="3188" y="2025"/>
                <a:ext cx="66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000" b="1" dirty="0" smtClean="0">
                    <a:latin typeface="宋体" pitchFamily="2" charset="-122"/>
                    <a:ea typeface="宋体" pitchFamily="2" charset="-122"/>
                  </a:rPr>
                  <a:t>采购员</a:t>
                </a:r>
                <a:endParaRPr lang="en-US" altLang="zh-CN" sz="2000" b="1" dirty="0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6</a:t>
            </a:fld>
            <a:endParaRPr lang="zh-CN" altLang="en-US" sz="1800" dirty="0"/>
          </a:p>
        </p:txBody>
      </p:sp>
      <p:sp>
        <p:nvSpPr>
          <p:cNvPr id="38" name="Oval 15"/>
          <p:cNvSpPr>
            <a:spLocks noChangeArrowheads="1"/>
          </p:cNvSpPr>
          <p:nvPr/>
        </p:nvSpPr>
        <p:spPr bwMode="gray">
          <a:xfrm>
            <a:off x="3714744" y="4143380"/>
            <a:ext cx="1668029" cy="1533186"/>
          </a:xfrm>
          <a:prstGeom prst="ellipse">
            <a:avLst/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hlink">
                  <a:gamma/>
                  <a:shade val="51373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gray">
          <a:xfrm>
            <a:off x="3929170" y="4143380"/>
            <a:ext cx="1285772" cy="577683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gray">
          <a:xfrm>
            <a:off x="4049147" y="4786322"/>
            <a:ext cx="1094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采购管理员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0000" y="287319"/>
            <a:ext cx="510638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二、角色功能权限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7</a:t>
            </a:fld>
            <a:endParaRPr lang="zh-CN" altLang="en-US" sz="1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0" y="1643046"/>
          <a:ext cx="9144000" cy="4000532"/>
        </p:xfrm>
        <a:graphic>
          <a:graphicData uri="http://schemas.openxmlformats.org/drawingml/2006/table">
            <a:tbl>
              <a:tblPr/>
              <a:tblGrid>
                <a:gridCol w="1941035"/>
                <a:gridCol w="1369132"/>
                <a:gridCol w="1390592"/>
                <a:gridCol w="1651327"/>
                <a:gridCol w="1369132"/>
                <a:gridCol w="1422782"/>
              </a:tblGrid>
              <a:tr h="35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功能</a:t>
                      </a:r>
                      <a:r>
                        <a:rPr lang="en-US" sz="2000" b="1" kern="100" dirty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角色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PI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科秘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采购管理员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采购员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成员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搜索商品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5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加入购物车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5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提交订单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5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全部订单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个人订单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个人订单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5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Calibri"/>
                          <a:ea typeface="宋体"/>
                          <a:cs typeface="Times New Roman"/>
                        </a:rPr>
                        <a:t>结账管理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71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课题经费管理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71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申请加入课题组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71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成员管理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71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个人信息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71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latin typeface="Calibri"/>
                          <a:ea typeface="宋体"/>
                          <a:cs typeface="Times New Roman"/>
                        </a:rPr>
                        <a:t>收货地址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宋体"/>
                          <a:cs typeface="Times New Roman"/>
                        </a:rPr>
                        <a:t>√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31708" cy="287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0000" y="287319"/>
            <a:ext cx="510638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1pPr>
            <a:lvl2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2pPr>
            <a:lvl3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3pPr>
            <a:lvl4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4pPr>
            <a:lvl5pPr algn="l">
              <a:lnSpc>
                <a:spcPct val="90000"/>
              </a:lnSpc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5148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三、帐号信息初始化</a:t>
            </a:r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36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/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3946"/>
            <a:ext cx="9144000" cy="41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8</a:t>
            </a:fld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smtClean="0"/>
              <a:pPr/>
              <a:t>9</a:t>
            </a:fld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8572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3.1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课题组信息管理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572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统一身份认证登录，有部分老师的学院信息不准确，可通过此功能进行调整，方便学院后期的管理。</a:t>
            </a:r>
            <a:endParaRPr lang="zh-CN" alt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85991"/>
            <a:ext cx="9149854" cy="393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1035</Words>
  <PresentationFormat>全屏显示(4:3)</PresentationFormat>
  <Paragraphs>171</Paragraphs>
  <Slides>31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厦门大学 试剂耗材询购平台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厦门大学 试剂材料询购平台</dc:title>
  <dc:creator>zhuoyinan</dc:creator>
  <cp:lastModifiedBy>zhuoyinan</cp:lastModifiedBy>
  <cp:revision>129</cp:revision>
  <dcterms:created xsi:type="dcterms:W3CDTF">2019-10-22T02:23:06Z</dcterms:created>
  <dcterms:modified xsi:type="dcterms:W3CDTF">2020-01-06T06:28:55Z</dcterms:modified>
</cp:coreProperties>
</file>